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08" r:id="rId6"/>
  </p:sldMasterIdLst>
  <p:notesMasterIdLst>
    <p:notesMasterId r:id="rId23"/>
  </p:notesMasterIdLst>
  <p:handoutMasterIdLst>
    <p:handoutMasterId r:id="rId24"/>
  </p:handoutMasterIdLst>
  <p:sldIdLst>
    <p:sldId id="256" r:id="rId7"/>
    <p:sldId id="270" r:id="rId8"/>
    <p:sldId id="274" r:id="rId9"/>
    <p:sldId id="279" r:id="rId10"/>
    <p:sldId id="265" r:id="rId11"/>
    <p:sldId id="277" r:id="rId12"/>
    <p:sldId id="271" r:id="rId13"/>
    <p:sldId id="272" r:id="rId14"/>
    <p:sldId id="275" r:id="rId15"/>
    <p:sldId id="276" r:id="rId16"/>
    <p:sldId id="268" r:id="rId17"/>
    <p:sldId id="282" r:id="rId18"/>
    <p:sldId id="281" r:id="rId19"/>
    <p:sldId id="280" r:id="rId20"/>
    <p:sldId id="283" r:id="rId21"/>
    <p:sldId id="267" r:id="rId22"/>
  </p:sldIdLst>
  <p:sldSz cx="12192000" cy="6858000"/>
  <p:notesSz cx="6858000" cy="9144000"/>
  <p:defaultTextStyle>
    <a:defPPr rtl="0">
      <a:defRPr lang="zh-tw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8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7" autoAdjust="0"/>
    <p:restoredTop sz="95894" autoAdjust="0"/>
  </p:normalViewPr>
  <p:slideViewPr>
    <p:cSldViewPr snapToGrid="0">
      <p:cViewPr varScale="1">
        <p:scale>
          <a:sx n="70" d="100"/>
          <a:sy n="70" d="100"/>
        </p:scale>
        <p:origin x="284" y="5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096"/>
    </p:cViewPr>
  </p:sorterViewPr>
  <p:notesViewPr>
    <p:cSldViewPr snapToGrid="0">
      <p:cViewPr varScale="1">
        <p:scale>
          <a:sx n="71" d="100"/>
          <a:sy n="71" d="100"/>
        </p:scale>
        <p:origin x="3342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24" Type="http://schemas.openxmlformats.org/officeDocument/2006/relationships/handoutMaster" Target="handoutMasters/handoutMaster1.xml"/><Relationship Id="rId5" Type="http://schemas.openxmlformats.org/officeDocument/2006/relationships/customXml" Target="../customXml/item5.xml"/><Relationship Id="rId15" Type="http://schemas.openxmlformats.org/officeDocument/2006/relationships/slide" Target="slides/slide9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048C61-36D6-4B73-9AF4-D31B74104F82}" type="doc">
      <dgm:prSet loTypeId="urn:microsoft.com/office/officeart/2018/5/layout/IconCircleLabelList" loCatId="other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zh-TW" altLang="en-US"/>
        </a:p>
      </dgm:t>
    </dgm:pt>
    <dgm:pt modelId="{AF583F91-332F-4E72-A1E0-987BFD089F88}">
      <dgm:prSet phldrT="[Text]" custT="1"/>
      <dgm:spPr/>
      <dgm:t>
        <a:bodyPr/>
        <a:lstStyle/>
        <a:p>
          <a:pPr rtl="0"/>
          <a:r>
            <a:rPr lang="zh-TW" altLang="en-US" sz="3200" b="1" kern="1200" noProof="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cs"/>
            </a:rPr>
            <a:t>忠靈祠</a:t>
          </a:r>
          <a:endParaRPr lang="zh-TW" altLang="en-US" sz="3200" b="1" kern="1200" noProof="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  <a:cs typeface="+mn-cs"/>
          </a:endParaRPr>
        </a:p>
      </dgm:t>
    </dgm:pt>
    <dgm:pt modelId="{64596A89-BBA0-45D0-8E22-7BBC2F943B47}" type="parTrans" cxnId="{A68E0B67-A0CF-423E-9B01-65F9A6E5BDCF}">
      <dgm:prSet/>
      <dgm:spPr/>
      <dgm:t>
        <a:bodyPr/>
        <a:lstStyle/>
        <a:p>
          <a:pPr rtl="0"/>
          <a:endParaRPr lang="zh-TW" altLang="ru-RU" noProof="0" dirty="0"/>
        </a:p>
      </dgm:t>
    </dgm:pt>
    <dgm:pt modelId="{705CEAA8-675D-47C0-8F48-2F40A711E383}" type="sibTrans" cxnId="{A68E0B67-A0CF-423E-9B01-65F9A6E5BDCF}">
      <dgm:prSet/>
      <dgm:spPr/>
      <dgm:t>
        <a:bodyPr/>
        <a:lstStyle/>
        <a:p>
          <a:pPr rtl="0"/>
          <a:endParaRPr lang="zh-TW" altLang="ru-RU" noProof="0" dirty="0"/>
        </a:p>
      </dgm:t>
    </dgm:pt>
    <dgm:pt modelId="{67FFBD6F-56B0-43EB-BBD0-B4BD04E7A66C}">
      <dgm:prSet custT="1"/>
      <dgm:spPr/>
      <dgm:t>
        <a:bodyPr/>
        <a:lstStyle/>
        <a:p>
          <a:pPr rtl="0"/>
          <a:r>
            <a:rPr lang="zh-TW" altLang="en-US" sz="2800" b="1" kern="1200" noProof="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cs"/>
            </a:rPr>
            <a:t>武器公園</a:t>
          </a:r>
          <a:endParaRPr lang="zh-TW" altLang="en-US" sz="2800" b="1" kern="1200" noProof="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  <a:cs typeface="+mn-cs"/>
          </a:endParaRPr>
        </a:p>
      </dgm:t>
    </dgm:pt>
    <dgm:pt modelId="{467E952F-FCBD-4614-9654-273CCC048B2A}" type="parTrans" cxnId="{A2A8C156-4F81-4A90-B08E-225C5B39F500}">
      <dgm:prSet/>
      <dgm:spPr/>
      <dgm:t>
        <a:bodyPr/>
        <a:lstStyle/>
        <a:p>
          <a:pPr rtl="0"/>
          <a:endParaRPr lang="zh-TW" altLang="ru-RU" noProof="0" dirty="0"/>
        </a:p>
      </dgm:t>
    </dgm:pt>
    <dgm:pt modelId="{997EED20-EB8B-4654-845F-95E376501A61}" type="sibTrans" cxnId="{A2A8C156-4F81-4A90-B08E-225C5B39F500}">
      <dgm:prSet/>
      <dgm:spPr/>
      <dgm:t>
        <a:bodyPr/>
        <a:lstStyle/>
        <a:p>
          <a:pPr rtl="0"/>
          <a:endParaRPr lang="zh-TW" altLang="ru-RU" noProof="0" dirty="0"/>
        </a:p>
      </dgm:t>
    </dgm:pt>
    <dgm:pt modelId="{5F527937-CD5F-4682-B04B-CEBA79E99ED4}">
      <dgm:prSet custT="1"/>
      <dgm:spPr/>
      <dgm:t>
        <a:bodyPr/>
        <a:lstStyle/>
        <a:p>
          <a:pPr rtl="0"/>
          <a:r>
            <a:rPr lang="zh-TW" altLang="en-US" sz="2800" b="1" kern="1200" noProof="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cs"/>
            </a:rPr>
            <a:t>鄭用錫墓</a:t>
          </a:r>
          <a:endParaRPr lang="zh-TW" altLang="en-US" sz="2800" b="1" kern="1200" noProof="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  <a:cs typeface="+mn-cs"/>
          </a:endParaRPr>
        </a:p>
      </dgm:t>
    </dgm:pt>
    <dgm:pt modelId="{6609A378-B1CD-4490-BAD7-454637280DC6}" type="sibTrans" cxnId="{FEEC04FE-33FF-4741-8C41-C1313093F66A}">
      <dgm:prSet/>
      <dgm:spPr/>
      <dgm:t>
        <a:bodyPr/>
        <a:lstStyle/>
        <a:p>
          <a:pPr rtl="0"/>
          <a:endParaRPr lang="zh-TW" altLang="ru-RU" noProof="0" dirty="0"/>
        </a:p>
      </dgm:t>
    </dgm:pt>
    <dgm:pt modelId="{FBFBF700-F8A4-474A-A342-2C1752EB13B8}" type="parTrans" cxnId="{FEEC04FE-33FF-4741-8C41-C1313093F66A}">
      <dgm:prSet/>
      <dgm:spPr/>
      <dgm:t>
        <a:bodyPr/>
        <a:lstStyle/>
        <a:p>
          <a:pPr rtl="0"/>
          <a:endParaRPr lang="zh-TW" altLang="ru-RU" noProof="0" dirty="0"/>
        </a:p>
      </dgm:t>
    </dgm:pt>
    <dgm:pt modelId="{520A53C9-ECE9-46F5-88D2-D48EC507F57E}">
      <dgm:prSet phldrT="[Text]" custT="1"/>
      <dgm:spPr/>
      <dgm:t>
        <a:bodyPr/>
        <a:lstStyle/>
        <a:p>
          <a:pPr rtl="0"/>
          <a:r>
            <a:rPr lang="zh-TW" altLang="en-US" sz="3200" b="1" kern="1200" noProof="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cs"/>
            </a:rPr>
            <a:t>儀式</a:t>
          </a:r>
          <a:endParaRPr lang="zh-TW" altLang="en-US" sz="3200" b="1" kern="1200" noProof="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  <a:cs typeface="+mn-cs"/>
          </a:endParaRPr>
        </a:p>
      </dgm:t>
    </dgm:pt>
    <dgm:pt modelId="{2B883F14-5874-45D7-94D5-8F5162A57A1C}" type="sibTrans" cxnId="{06F43257-D3EF-4021-8B4C-8FF549290723}">
      <dgm:prSet/>
      <dgm:spPr/>
      <dgm:t>
        <a:bodyPr/>
        <a:lstStyle/>
        <a:p>
          <a:pPr rtl="0"/>
          <a:endParaRPr lang="zh-TW" altLang="ru-RU" noProof="0" dirty="0"/>
        </a:p>
      </dgm:t>
    </dgm:pt>
    <dgm:pt modelId="{071F71CB-2E91-4706-8580-7A9507D3498C}" type="parTrans" cxnId="{06F43257-D3EF-4021-8B4C-8FF549290723}">
      <dgm:prSet/>
      <dgm:spPr/>
      <dgm:t>
        <a:bodyPr/>
        <a:lstStyle/>
        <a:p>
          <a:pPr rtl="0"/>
          <a:endParaRPr lang="zh-TW" altLang="ru-RU" noProof="0" dirty="0"/>
        </a:p>
      </dgm:t>
    </dgm:pt>
    <dgm:pt modelId="{BBF80FC7-D448-4483-A6C9-4EAE4BE5CAF2}" type="pres">
      <dgm:prSet presAssocID="{23048C61-36D6-4B73-9AF4-D31B74104F82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CB2887D-20AE-4102-930D-CD170E422C5F}" type="pres">
      <dgm:prSet presAssocID="{AF583F91-332F-4E72-A1E0-987BFD089F88}" presName="compNode" presStyleCnt="0"/>
      <dgm:spPr/>
    </dgm:pt>
    <dgm:pt modelId="{B99A65BE-757B-4D84-B5FE-48104FC06414}" type="pres">
      <dgm:prSet presAssocID="{AF583F91-332F-4E72-A1E0-987BFD089F88}" presName="iconBgRect" presStyleLbl="bgShp" presStyleIdx="0" presStyleCnt="4" custLinFactNeighborX="-16114" custLinFactNeighborY="5116"/>
      <dgm:spPr/>
      <dgm:t>
        <a:bodyPr/>
        <a:lstStyle/>
        <a:p>
          <a:endParaRPr lang="zh-TW" altLang="en-US"/>
        </a:p>
      </dgm:t>
    </dgm:pt>
    <dgm:pt modelId="{7EEB8DAD-99AC-4FE8-BD91-AB3BBD920121}" type="pres">
      <dgm:prSet presAssocID="{AF583F91-332F-4E72-A1E0-987BFD089F88}" presName="iconRect" presStyleLbl="node1" presStyleIdx="0" presStyleCnt="4" custLinFactNeighborX="-30766" custLinFactNeighborY="12337"/>
      <dgm:spPr>
        <a:blipFill>
          <a:blip xmlns:r="http://schemas.openxmlformats.org/officeDocument/2006/relationships" r:embed="rId1">
            <a:duotone>
              <a:schemeClr val="dk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dk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zh-TW" altLang="en-US"/>
        </a:p>
      </dgm:t>
      <dgm:extLst/>
    </dgm:pt>
    <dgm:pt modelId="{86FC1905-CC68-4E87-A989-7A09ED799ACD}" type="pres">
      <dgm:prSet presAssocID="{AF583F91-332F-4E72-A1E0-987BFD089F88}" presName="spaceRect" presStyleCnt="0"/>
      <dgm:spPr/>
    </dgm:pt>
    <dgm:pt modelId="{A2D6B74B-D7F6-461D-9A3E-29AE873A88E7}" type="pres">
      <dgm:prSet presAssocID="{AF583F91-332F-4E72-A1E0-987BFD089F88}" presName="textRect" presStyleLbl="revTx" presStyleIdx="0" presStyleCnt="4" custScaleX="94745">
        <dgm:presLayoutVars>
          <dgm:chMax val="1"/>
          <dgm:chPref val="1"/>
        </dgm:presLayoutVars>
      </dgm:prSet>
      <dgm:spPr/>
      <dgm:t>
        <a:bodyPr/>
        <a:lstStyle/>
        <a:p>
          <a:endParaRPr lang="zh-TW" altLang="en-US"/>
        </a:p>
      </dgm:t>
    </dgm:pt>
    <dgm:pt modelId="{C3C50DCF-AD83-48B8-84E3-B3AFA60C3F8D}" type="pres">
      <dgm:prSet presAssocID="{705CEAA8-675D-47C0-8F48-2F40A711E383}" presName="sibTrans" presStyleCnt="0"/>
      <dgm:spPr/>
    </dgm:pt>
    <dgm:pt modelId="{DDDA15A8-587D-4B5D-A7BE-FB262C0CAF4E}" type="pres">
      <dgm:prSet presAssocID="{520A53C9-ECE9-46F5-88D2-D48EC507F57E}" presName="compNode" presStyleCnt="0"/>
      <dgm:spPr/>
    </dgm:pt>
    <dgm:pt modelId="{ADBD35B6-559C-4E4F-9574-4BA9274B6091}" type="pres">
      <dgm:prSet presAssocID="{520A53C9-ECE9-46F5-88D2-D48EC507F57E}" presName="iconBgRect" presStyleLbl="bgShp" presStyleIdx="1" presStyleCnt="4" custLinFactNeighborX="-2486" custLinFactNeighborY="5621"/>
      <dgm:spPr/>
    </dgm:pt>
    <dgm:pt modelId="{B868A014-8E16-413C-B8AE-3003DEB6A9F2}" type="pres">
      <dgm:prSet presAssocID="{520A53C9-ECE9-46F5-88D2-D48EC507F57E}" presName="iconRect" presStyleLbl="node1" presStyleIdx="1" presStyleCnt="4" custLinFactNeighborX="-6622" custLinFactNeighborY="7820"/>
      <dgm:spPr>
        <a:blipFill>
          <a:blip xmlns:r="http://schemas.openxmlformats.org/officeDocument/2006/relationships" r:embed="rId2">
            <a:duotone>
              <a:schemeClr val="dk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dk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zh-TW" altLang="en-US"/>
        </a:p>
      </dgm:t>
      <dgm:extLst/>
    </dgm:pt>
    <dgm:pt modelId="{E48EBF2C-CCD0-4E01-9A73-A0DE921C18F0}" type="pres">
      <dgm:prSet presAssocID="{520A53C9-ECE9-46F5-88D2-D48EC507F57E}" presName="spaceRect" presStyleCnt="0"/>
      <dgm:spPr/>
    </dgm:pt>
    <dgm:pt modelId="{0DCE97C5-E889-40B4-8BE0-94BAA197A527}" type="pres">
      <dgm:prSet presAssocID="{520A53C9-ECE9-46F5-88D2-D48EC507F57E}" presName="textRect" presStyleLbl="revTx" presStyleIdx="1" presStyleCnt="4" custScaleX="107259">
        <dgm:presLayoutVars>
          <dgm:chMax val="1"/>
          <dgm:chPref val="1"/>
        </dgm:presLayoutVars>
      </dgm:prSet>
      <dgm:spPr/>
      <dgm:t>
        <a:bodyPr/>
        <a:lstStyle/>
        <a:p>
          <a:endParaRPr lang="zh-TW" altLang="en-US"/>
        </a:p>
      </dgm:t>
    </dgm:pt>
    <dgm:pt modelId="{28600D5A-B3F1-42A9-A790-B2733331BD58}" type="pres">
      <dgm:prSet presAssocID="{2B883F14-5874-45D7-94D5-8F5162A57A1C}" presName="sibTrans" presStyleCnt="0"/>
      <dgm:spPr/>
    </dgm:pt>
    <dgm:pt modelId="{083D6136-A58E-46F1-A866-3D3D120706A2}" type="pres">
      <dgm:prSet presAssocID="{5F527937-CD5F-4682-B04B-CEBA79E99ED4}" presName="compNode" presStyleCnt="0"/>
      <dgm:spPr/>
    </dgm:pt>
    <dgm:pt modelId="{7C7730D2-6F5C-4C07-B6C9-7B78FB830E86}" type="pres">
      <dgm:prSet presAssocID="{5F527937-CD5F-4682-B04B-CEBA79E99ED4}" presName="iconBgRect" presStyleLbl="bgShp" presStyleIdx="2" presStyleCnt="4" custLinFactNeighborX="12000" custLinFactNeighborY="-1026"/>
      <dgm:spPr/>
    </dgm:pt>
    <dgm:pt modelId="{73DE5867-8622-4ECE-BF05-C44C4A70ACD9}" type="pres">
      <dgm:prSet presAssocID="{5F527937-CD5F-4682-B04B-CEBA79E99ED4}" presName="iconRect" presStyleLbl="node1" presStyleIdx="2" presStyleCnt="4" custLinFactNeighborX="21520" custLinFactNeighborY="-6622"/>
      <dgm:spPr>
        <a:blipFill dpi="0" rotWithShape="1">
          <a:blip xmlns:r="http://schemas.openxmlformats.org/officeDocument/2006/relationships" r:embed="rId3">
            <a:duotone>
              <a:schemeClr val="dk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dk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zh-TW" altLang="en-US"/>
        </a:p>
      </dgm:t>
      <dgm:extLst/>
    </dgm:pt>
    <dgm:pt modelId="{F4DE9A7E-7688-460B-B8B9-0ED123555AC3}" type="pres">
      <dgm:prSet presAssocID="{5F527937-CD5F-4682-B04B-CEBA79E99ED4}" presName="spaceRect" presStyleCnt="0"/>
      <dgm:spPr/>
    </dgm:pt>
    <dgm:pt modelId="{9A1458B1-9A61-4DC2-8626-D1B5B6AAF481}" type="pres">
      <dgm:prSet presAssocID="{5F527937-CD5F-4682-B04B-CEBA79E99ED4}" presName="textRect" presStyleLbl="revTx" presStyleIdx="2" presStyleCnt="4" custScaleX="122634" custLinFactNeighborX="11444" custLinFactNeighborY="-16476">
        <dgm:presLayoutVars>
          <dgm:chMax val="1"/>
          <dgm:chPref val="1"/>
        </dgm:presLayoutVars>
      </dgm:prSet>
      <dgm:spPr/>
      <dgm:t>
        <a:bodyPr/>
        <a:lstStyle/>
        <a:p>
          <a:endParaRPr lang="zh-TW" altLang="en-US"/>
        </a:p>
      </dgm:t>
    </dgm:pt>
    <dgm:pt modelId="{4724C23C-407F-482F-A2D0-67F596F6CFCA}" type="pres">
      <dgm:prSet presAssocID="{6609A378-B1CD-4490-BAD7-454637280DC6}" presName="sibTrans" presStyleCnt="0"/>
      <dgm:spPr/>
    </dgm:pt>
    <dgm:pt modelId="{6FE1ADDD-0990-4D75-A5D5-EF81AF9FA32C}" type="pres">
      <dgm:prSet presAssocID="{67FFBD6F-56B0-43EB-BBD0-B4BD04E7A66C}" presName="compNode" presStyleCnt="0"/>
      <dgm:spPr/>
    </dgm:pt>
    <dgm:pt modelId="{36278FB6-E1FB-41C5-9E64-C3CD6347D9EE}" type="pres">
      <dgm:prSet presAssocID="{67FFBD6F-56B0-43EB-BBD0-B4BD04E7A66C}" presName="iconBgRect" presStyleLbl="bgShp" presStyleIdx="3" presStyleCnt="4" custLinFactNeighborX="-21846" custLinFactNeighborY="-1026"/>
      <dgm:spPr/>
      <dgm:t>
        <a:bodyPr/>
        <a:lstStyle/>
        <a:p>
          <a:endParaRPr lang="zh-TW" altLang="en-US"/>
        </a:p>
      </dgm:t>
    </dgm:pt>
    <dgm:pt modelId="{DFA4AADF-7CE3-49CE-9266-1FF1685AE72B}" type="pres">
      <dgm:prSet presAssocID="{67FFBD6F-56B0-43EB-BBD0-B4BD04E7A66C}" presName="iconRect" presStyleLbl="node1" presStyleIdx="3" presStyleCnt="4" custLinFactNeighborX="-44696" custLinFactNeighborY="-1655"/>
      <dgm:spPr>
        <a:blipFill>
          <a:blip xmlns:r="http://schemas.openxmlformats.org/officeDocument/2006/relationships" r:embed="rId4">
            <a:duotone>
              <a:schemeClr val="dk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dk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zh-TW" altLang="en-US"/>
        </a:p>
      </dgm:t>
      <dgm:extLst/>
    </dgm:pt>
    <dgm:pt modelId="{664BDC54-3C32-4107-A9C7-14DDE767E150}" type="pres">
      <dgm:prSet presAssocID="{67FFBD6F-56B0-43EB-BBD0-B4BD04E7A66C}" presName="spaceRect" presStyleCnt="0"/>
      <dgm:spPr/>
    </dgm:pt>
    <dgm:pt modelId="{E1F920E6-D82F-406A-9C4B-D9A87DB39F98}" type="pres">
      <dgm:prSet presAssocID="{67FFBD6F-56B0-43EB-BBD0-B4BD04E7A66C}" presName="textRect" presStyleLbl="revTx" presStyleIdx="3" presStyleCnt="4" custScaleX="141558" custLinFactNeighborX="-9850" custLinFactNeighborY="-16476">
        <dgm:presLayoutVars>
          <dgm:chMax val="1"/>
          <dgm:chPref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7BA2753E-F22F-4DED-85A6-7BD4D9E8C9ED}" type="presOf" srcId="{5F527937-CD5F-4682-B04B-CEBA79E99ED4}" destId="{9A1458B1-9A61-4DC2-8626-D1B5B6AAF481}" srcOrd="0" destOrd="0" presId="urn:microsoft.com/office/officeart/2018/5/layout/IconCircleLabelList"/>
    <dgm:cxn modelId="{A68E0B67-A0CF-423E-9B01-65F9A6E5BDCF}" srcId="{23048C61-36D6-4B73-9AF4-D31B74104F82}" destId="{AF583F91-332F-4E72-A1E0-987BFD089F88}" srcOrd="0" destOrd="0" parTransId="{64596A89-BBA0-45D0-8E22-7BBC2F943B47}" sibTransId="{705CEAA8-675D-47C0-8F48-2F40A711E383}"/>
    <dgm:cxn modelId="{06F43257-D3EF-4021-8B4C-8FF549290723}" srcId="{23048C61-36D6-4B73-9AF4-D31B74104F82}" destId="{520A53C9-ECE9-46F5-88D2-D48EC507F57E}" srcOrd="1" destOrd="0" parTransId="{071F71CB-2E91-4706-8580-7A9507D3498C}" sibTransId="{2B883F14-5874-45D7-94D5-8F5162A57A1C}"/>
    <dgm:cxn modelId="{018D8498-9748-48EF-AF04-32A4DC5691ED}" type="presOf" srcId="{67FFBD6F-56B0-43EB-BBD0-B4BD04E7A66C}" destId="{E1F920E6-D82F-406A-9C4B-D9A87DB39F98}" srcOrd="0" destOrd="0" presId="urn:microsoft.com/office/officeart/2018/5/layout/IconCircleLabelList"/>
    <dgm:cxn modelId="{FEEC04FE-33FF-4741-8C41-C1313093F66A}" srcId="{23048C61-36D6-4B73-9AF4-D31B74104F82}" destId="{5F527937-CD5F-4682-B04B-CEBA79E99ED4}" srcOrd="2" destOrd="0" parTransId="{FBFBF700-F8A4-474A-A342-2C1752EB13B8}" sibTransId="{6609A378-B1CD-4490-BAD7-454637280DC6}"/>
    <dgm:cxn modelId="{A2A8C156-4F81-4A90-B08E-225C5B39F500}" srcId="{23048C61-36D6-4B73-9AF4-D31B74104F82}" destId="{67FFBD6F-56B0-43EB-BBD0-B4BD04E7A66C}" srcOrd="3" destOrd="0" parTransId="{467E952F-FCBD-4614-9654-273CCC048B2A}" sibTransId="{997EED20-EB8B-4654-845F-95E376501A61}"/>
    <dgm:cxn modelId="{AD95718B-F7A3-4800-BE50-579D98FB2CD8}" type="presOf" srcId="{AF583F91-332F-4E72-A1E0-987BFD089F88}" destId="{A2D6B74B-D7F6-461D-9A3E-29AE873A88E7}" srcOrd="0" destOrd="0" presId="urn:microsoft.com/office/officeart/2018/5/layout/IconCircleLabelList"/>
    <dgm:cxn modelId="{05B12F0F-6F0A-49C6-AC8A-4567B312BFC0}" type="presOf" srcId="{23048C61-36D6-4B73-9AF4-D31B74104F82}" destId="{BBF80FC7-D448-4483-A6C9-4EAE4BE5CAF2}" srcOrd="0" destOrd="0" presId="urn:microsoft.com/office/officeart/2018/5/layout/IconCircleLabelList"/>
    <dgm:cxn modelId="{B08A5928-0428-4FCE-A1D0-9A9FF09077A8}" type="presOf" srcId="{520A53C9-ECE9-46F5-88D2-D48EC507F57E}" destId="{0DCE97C5-E889-40B4-8BE0-94BAA197A527}" srcOrd="0" destOrd="0" presId="urn:microsoft.com/office/officeart/2018/5/layout/IconCircleLabelList"/>
    <dgm:cxn modelId="{9177DF96-F800-4444-A506-0900FCD8B68A}" type="presParOf" srcId="{BBF80FC7-D448-4483-A6C9-4EAE4BE5CAF2}" destId="{1CB2887D-20AE-4102-930D-CD170E422C5F}" srcOrd="0" destOrd="0" presId="urn:microsoft.com/office/officeart/2018/5/layout/IconCircleLabelList"/>
    <dgm:cxn modelId="{7A6B77C7-D16E-4505-95AD-F6F798DC4B26}" type="presParOf" srcId="{1CB2887D-20AE-4102-930D-CD170E422C5F}" destId="{B99A65BE-757B-4D84-B5FE-48104FC06414}" srcOrd="0" destOrd="0" presId="urn:microsoft.com/office/officeart/2018/5/layout/IconCircleLabelList"/>
    <dgm:cxn modelId="{FC4108CD-605B-4A0C-9A5D-1066EC2EE49A}" type="presParOf" srcId="{1CB2887D-20AE-4102-930D-CD170E422C5F}" destId="{7EEB8DAD-99AC-4FE8-BD91-AB3BBD920121}" srcOrd="1" destOrd="0" presId="urn:microsoft.com/office/officeart/2018/5/layout/IconCircleLabelList"/>
    <dgm:cxn modelId="{DE55D038-7474-42D7-954B-E243E84618B2}" type="presParOf" srcId="{1CB2887D-20AE-4102-930D-CD170E422C5F}" destId="{86FC1905-CC68-4E87-A989-7A09ED799ACD}" srcOrd="2" destOrd="0" presId="urn:microsoft.com/office/officeart/2018/5/layout/IconCircleLabelList"/>
    <dgm:cxn modelId="{42E105ED-8042-4C65-B9AD-62034CE50101}" type="presParOf" srcId="{1CB2887D-20AE-4102-930D-CD170E422C5F}" destId="{A2D6B74B-D7F6-461D-9A3E-29AE873A88E7}" srcOrd="3" destOrd="0" presId="urn:microsoft.com/office/officeart/2018/5/layout/IconCircleLabelList"/>
    <dgm:cxn modelId="{A14E7826-F652-4235-A09A-D6DB4F472E35}" type="presParOf" srcId="{BBF80FC7-D448-4483-A6C9-4EAE4BE5CAF2}" destId="{C3C50DCF-AD83-48B8-84E3-B3AFA60C3F8D}" srcOrd="1" destOrd="0" presId="urn:microsoft.com/office/officeart/2018/5/layout/IconCircleLabelList"/>
    <dgm:cxn modelId="{C8E07313-64BE-4F3B-BA16-21C2243B78F0}" type="presParOf" srcId="{BBF80FC7-D448-4483-A6C9-4EAE4BE5CAF2}" destId="{DDDA15A8-587D-4B5D-A7BE-FB262C0CAF4E}" srcOrd="2" destOrd="0" presId="urn:microsoft.com/office/officeart/2018/5/layout/IconCircleLabelList"/>
    <dgm:cxn modelId="{11D46087-662B-4FB0-AB5B-1C6ADF8F217F}" type="presParOf" srcId="{DDDA15A8-587D-4B5D-A7BE-FB262C0CAF4E}" destId="{ADBD35B6-559C-4E4F-9574-4BA9274B6091}" srcOrd="0" destOrd="0" presId="urn:microsoft.com/office/officeart/2018/5/layout/IconCircleLabelList"/>
    <dgm:cxn modelId="{45305C69-A4D1-4592-BF1F-488F851C2E72}" type="presParOf" srcId="{DDDA15A8-587D-4B5D-A7BE-FB262C0CAF4E}" destId="{B868A014-8E16-413C-B8AE-3003DEB6A9F2}" srcOrd="1" destOrd="0" presId="urn:microsoft.com/office/officeart/2018/5/layout/IconCircleLabelList"/>
    <dgm:cxn modelId="{00612BFE-89DD-48E9-8E84-F5D1305A62BF}" type="presParOf" srcId="{DDDA15A8-587D-4B5D-A7BE-FB262C0CAF4E}" destId="{E48EBF2C-CCD0-4E01-9A73-A0DE921C18F0}" srcOrd="2" destOrd="0" presId="urn:microsoft.com/office/officeart/2018/5/layout/IconCircleLabelList"/>
    <dgm:cxn modelId="{8E9D7D65-FF3C-461D-A899-41626B03C0F6}" type="presParOf" srcId="{DDDA15A8-587D-4B5D-A7BE-FB262C0CAF4E}" destId="{0DCE97C5-E889-40B4-8BE0-94BAA197A527}" srcOrd="3" destOrd="0" presId="urn:microsoft.com/office/officeart/2018/5/layout/IconCircleLabelList"/>
    <dgm:cxn modelId="{5B069564-2257-4334-AB24-2BC45BA896A6}" type="presParOf" srcId="{BBF80FC7-D448-4483-A6C9-4EAE4BE5CAF2}" destId="{28600D5A-B3F1-42A9-A790-B2733331BD58}" srcOrd="3" destOrd="0" presId="urn:microsoft.com/office/officeart/2018/5/layout/IconCircleLabelList"/>
    <dgm:cxn modelId="{73B81779-D6F7-4B0E-900E-394D99B353B3}" type="presParOf" srcId="{BBF80FC7-D448-4483-A6C9-4EAE4BE5CAF2}" destId="{083D6136-A58E-46F1-A866-3D3D120706A2}" srcOrd="4" destOrd="0" presId="urn:microsoft.com/office/officeart/2018/5/layout/IconCircleLabelList"/>
    <dgm:cxn modelId="{D4A076EE-3EF2-468E-B65E-B43516881C15}" type="presParOf" srcId="{083D6136-A58E-46F1-A866-3D3D120706A2}" destId="{7C7730D2-6F5C-4C07-B6C9-7B78FB830E86}" srcOrd="0" destOrd="0" presId="urn:microsoft.com/office/officeart/2018/5/layout/IconCircleLabelList"/>
    <dgm:cxn modelId="{3B0ED5D5-CEF5-4086-B276-41E7BC4DD0AE}" type="presParOf" srcId="{083D6136-A58E-46F1-A866-3D3D120706A2}" destId="{73DE5867-8622-4ECE-BF05-C44C4A70ACD9}" srcOrd="1" destOrd="0" presId="urn:microsoft.com/office/officeart/2018/5/layout/IconCircleLabelList"/>
    <dgm:cxn modelId="{EFDFEEB2-8098-42CA-992E-9B3E09460CDA}" type="presParOf" srcId="{083D6136-A58E-46F1-A866-3D3D120706A2}" destId="{F4DE9A7E-7688-460B-B8B9-0ED123555AC3}" srcOrd="2" destOrd="0" presId="urn:microsoft.com/office/officeart/2018/5/layout/IconCircleLabelList"/>
    <dgm:cxn modelId="{0CE4EF0C-A9E0-4F18-9C12-E0A526EFDE2C}" type="presParOf" srcId="{083D6136-A58E-46F1-A866-3D3D120706A2}" destId="{9A1458B1-9A61-4DC2-8626-D1B5B6AAF481}" srcOrd="3" destOrd="0" presId="urn:microsoft.com/office/officeart/2018/5/layout/IconCircleLabelList"/>
    <dgm:cxn modelId="{AD1BB634-B780-4F0D-97D1-C03AC7A4ACA9}" type="presParOf" srcId="{BBF80FC7-D448-4483-A6C9-4EAE4BE5CAF2}" destId="{4724C23C-407F-482F-A2D0-67F596F6CFCA}" srcOrd="5" destOrd="0" presId="urn:microsoft.com/office/officeart/2018/5/layout/IconCircleLabelList"/>
    <dgm:cxn modelId="{43CD0A8C-F208-4397-9E4F-4EFDDD1C471F}" type="presParOf" srcId="{BBF80FC7-D448-4483-A6C9-4EAE4BE5CAF2}" destId="{6FE1ADDD-0990-4D75-A5D5-EF81AF9FA32C}" srcOrd="6" destOrd="0" presId="urn:microsoft.com/office/officeart/2018/5/layout/IconCircleLabelList"/>
    <dgm:cxn modelId="{2C86013F-9F2B-467E-A3C3-CC86A889A19A}" type="presParOf" srcId="{6FE1ADDD-0990-4D75-A5D5-EF81AF9FA32C}" destId="{36278FB6-E1FB-41C5-9E64-C3CD6347D9EE}" srcOrd="0" destOrd="0" presId="urn:microsoft.com/office/officeart/2018/5/layout/IconCircleLabelList"/>
    <dgm:cxn modelId="{C1E93950-F73E-4082-89BB-3EE260072231}" type="presParOf" srcId="{6FE1ADDD-0990-4D75-A5D5-EF81AF9FA32C}" destId="{DFA4AADF-7CE3-49CE-9266-1FF1685AE72B}" srcOrd="1" destOrd="0" presId="urn:microsoft.com/office/officeart/2018/5/layout/IconCircleLabelList"/>
    <dgm:cxn modelId="{38886F3A-5FC8-4985-9906-B5DF45B7232B}" type="presParOf" srcId="{6FE1ADDD-0990-4D75-A5D5-EF81AF9FA32C}" destId="{664BDC54-3C32-4107-A9C7-14DDE767E150}" srcOrd="2" destOrd="0" presId="urn:microsoft.com/office/officeart/2018/5/layout/IconCircleLabelList"/>
    <dgm:cxn modelId="{CD2EC769-493B-4B65-8116-E229A398DC8E}" type="presParOf" srcId="{6FE1ADDD-0990-4D75-A5D5-EF81AF9FA32C}" destId="{E1F920E6-D82F-406A-9C4B-D9A87DB39F98}" srcOrd="3" destOrd="0" presId="urn:microsoft.com/office/officeart/2018/5/layout/IconCircleLabelList"/>
  </dgm:cxnLst>
  <dgm:bg>
    <a:noFill/>
    <a:effectLst>
      <a:softEdge rad="0"/>
    </a:effectLst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D0D1BA1-940D-4EBE-A6D7-CD0454B09456}" type="doc">
      <dgm:prSet loTypeId="urn:microsoft.com/office/officeart/2005/8/layout/cycle2" loCatId="cycle" qsTypeId="urn:microsoft.com/office/officeart/2005/8/quickstyle/simple2" qsCatId="simple" csTypeId="urn:microsoft.com/office/officeart/2005/8/colors/accent0_3" csCatId="mainScheme" phldr="1"/>
      <dgm:spPr/>
      <dgm:t>
        <a:bodyPr rtlCol="0"/>
        <a:lstStyle/>
        <a:p>
          <a:pPr rtl="0"/>
          <a:endParaRPr lang="ru-RU"/>
        </a:p>
      </dgm:t>
    </dgm:pt>
    <dgm:pt modelId="{9548B457-BFAD-4CDB-A9AD-98DFA9FF0780}">
      <dgm:prSet phldrT="[Text]" custT="1"/>
      <dgm:spPr>
        <a:solidFill>
          <a:schemeClr val="tx1">
            <a:lumMod val="85000"/>
            <a:lumOff val="15000"/>
          </a:schemeClr>
        </a:solidFill>
      </dgm:spPr>
      <dgm:t>
        <a:bodyPr rtlCol="0"/>
        <a:lstStyle/>
        <a:p>
          <a:pPr rtl="0"/>
          <a:r>
            <a:rPr lang="zh-TW" altLang="en-US" sz="1800" b="0" kern="1200" noProof="0" dirty="0" smtClean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名稱由來</a:t>
          </a:r>
          <a:endParaRPr lang="zh-TW" altLang="en-US" sz="1800" b="0" kern="1200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gm:t>
    </dgm:pt>
    <dgm:pt modelId="{98917924-E3D5-4B10-9951-C92C100A8ADF}" type="parTrans" cxnId="{6E5C4D02-7A69-4231-8F24-BB167086EC98}">
      <dgm:prSet/>
      <dgm:spPr/>
      <dgm:t>
        <a:bodyPr rtlCol="0"/>
        <a:lstStyle/>
        <a:p>
          <a:pPr rtl="0"/>
          <a:endParaRPr lang="zh-TW" altLang="ru-RU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A7DA3C19-9623-4AF4-AF7A-7231CB05F015}" type="sibTrans" cxnId="{6E5C4D02-7A69-4231-8F24-BB167086EC98}">
      <dgm:prSet phldrT="1"/>
      <dgm:spPr>
        <a:solidFill>
          <a:schemeClr val="accent1"/>
        </a:solidFill>
      </dgm:spPr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35168481-0A40-487E-8959-06571A74D0AB}">
      <dgm:prSet phldrT="[Text]" custT="1"/>
      <dgm:spPr>
        <a:solidFill>
          <a:schemeClr val="tx1">
            <a:lumMod val="75000"/>
            <a:lumOff val="25000"/>
          </a:schemeClr>
        </a:solidFill>
      </dgm:spPr>
      <dgm:t>
        <a:bodyPr rtlCol="0"/>
        <a:lstStyle/>
        <a:p>
          <a:pPr rtl="0"/>
          <a:r>
            <a:rPr lang="zh-TW" altLang="en-US" sz="1800" b="0" kern="1200" noProof="0" dirty="0" smtClean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故事</a:t>
          </a:r>
          <a:endParaRPr lang="zh-TW" altLang="en-US" sz="1800" b="0" kern="1200" noProof="0" dirty="0">
            <a:solidFill>
              <a:schemeClr val="bg1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gm:t>
    </dgm:pt>
    <dgm:pt modelId="{930F7CBD-68CB-451F-B9E6-F489F9BC2771}" type="parTrans" cxnId="{4BD66747-1796-48E3-8DE2-05691ED17FB1}">
      <dgm:prSet/>
      <dgm:spPr/>
      <dgm:t>
        <a:bodyPr rtlCol="0"/>
        <a:lstStyle/>
        <a:p>
          <a:pPr rtl="0"/>
          <a:endParaRPr lang="zh-TW" altLang="ru-RU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EAD1B631-76F8-4009-B598-79ACAEB061F8}" type="sibTrans" cxnId="{4BD66747-1796-48E3-8DE2-05691ED17FB1}">
      <dgm:prSet phldrT="2"/>
      <dgm:spPr>
        <a:solidFill>
          <a:schemeClr val="accent1"/>
        </a:solidFill>
      </dgm:spPr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5AAFDF26-F66D-426B-8484-9C21505D8C77}">
      <dgm:prSet phldrT="[Text]" custT="1"/>
      <dgm:spPr>
        <a:solidFill>
          <a:schemeClr val="tx1">
            <a:lumMod val="50000"/>
            <a:lumOff val="50000"/>
          </a:schemeClr>
        </a:solidFill>
      </dgm:spPr>
      <dgm:t>
        <a:bodyPr rtlCol="0"/>
        <a:lstStyle/>
        <a:p>
          <a:pPr rtl="0"/>
          <a:r>
            <a:rPr lang="zh-TW" altLang="en-US" sz="1800" b="0" kern="1200" noProof="0" dirty="0" smtClean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展區</a:t>
          </a:r>
          <a:endParaRPr lang="zh-TW" altLang="en-US" sz="1800" b="0" kern="1200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gm:t>
    </dgm:pt>
    <dgm:pt modelId="{592E6B26-C117-4C85-9FCA-785CE8AE0AC2}" type="parTrans" cxnId="{6C703BCF-78B1-42B9-BDFA-4E1B1A821575}">
      <dgm:prSet/>
      <dgm:spPr/>
      <dgm:t>
        <a:bodyPr rtlCol="0"/>
        <a:lstStyle/>
        <a:p>
          <a:pPr rtl="0"/>
          <a:endParaRPr lang="zh-TW" altLang="ru-RU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DF4939B7-A7CA-4570-8F47-8E3EAD973ACC}" type="sibTrans" cxnId="{6C703BCF-78B1-42B9-BDFA-4E1B1A821575}">
      <dgm:prSet phldrT="3"/>
      <dgm:spPr>
        <a:solidFill>
          <a:schemeClr val="accent1"/>
        </a:solidFill>
      </dgm:spPr>
      <dgm:t>
        <a:bodyPr rtlCol="0"/>
        <a:lstStyle/>
        <a:p>
          <a:pPr rtl="0"/>
          <a:endParaRPr lang="zh-TW" altLang="en-US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gm:t>
    </dgm:pt>
    <dgm:pt modelId="{B077AE85-B331-4CA7-B76B-64A202A05C64}" type="pres">
      <dgm:prSet presAssocID="{ED0D1BA1-940D-4EBE-A6D7-CD0454B09456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BF4E35E8-F4DD-4B2C-B71F-268AE377989B}" type="pres">
      <dgm:prSet presAssocID="{9548B457-BFAD-4CDB-A9AD-98DFA9FF0780}" presName="node" presStyleLbl="node1" presStyleIdx="0" presStyleCnt="3" custScaleX="122999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8A24D82-EA48-4EA4-A27A-7960EA443052}" type="pres">
      <dgm:prSet presAssocID="{A7DA3C19-9623-4AF4-AF7A-7231CB05F015}" presName="sibTrans" presStyleLbl="sibTrans2D1" presStyleIdx="0" presStyleCnt="3"/>
      <dgm:spPr/>
      <dgm:t>
        <a:bodyPr/>
        <a:lstStyle/>
        <a:p>
          <a:endParaRPr lang="zh-TW" altLang="en-US"/>
        </a:p>
      </dgm:t>
    </dgm:pt>
    <dgm:pt modelId="{DBB7E426-D034-4D48-B307-CC5FD850348A}" type="pres">
      <dgm:prSet presAssocID="{A7DA3C19-9623-4AF4-AF7A-7231CB05F015}" presName="connectorText" presStyleLbl="sibTrans2D1" presStyleIdx="0" presStyleCnt="3"/>
      <dgm:spPr/>
      <dgm:t>
        <a:bodyPr/>
        <a:lstStyle/>
        <a:p>
          <a:endParaRPr lang="zh-TW" altLang="en-US"/>
        </a:p>
      </dgm:t>
    </dgm:pt>
    <dgm:pt modelId="{58E947D2-3E5A-491D-A706-CCF7D2A34086}" type="pres">
      <dgm:prSet presAssocID="{35168481-0A40-487E-8959-06571A74D0AB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B18C0AB1-4B8E-4865-B793-FBF903C32B92}" type="pres">
      <dgm:prSet presAssocID="{EAD1B631-76F8-4009-B598-79ACAEB061F8}" presName="sibTrans" presStyleLbl="sibTrans2D1" presStyleIdx="1" presStyleCnt="3"/>
      <dgm:spPr/>
      <dgm:t>
        <a:bodyPr/>
        <a:lstStyle/>
        <a:p>
          <a:endParaRPr lang="zh-TW" altLang="en-US"/>
        </a:p>
      </dgm:t>
    </dgm:pt>
    <dgm:pt modelId="{D8470507-7AEA-4007-9A9D-65D58009C248}" type="pres">
      <dgm:prSet presAssocID="{EAD1B631-76F8-4009-B598-79ACAEB061F8}" presName="connectorText" presStyleLbl="sibTrans2D1" presStyleIdx="1" presStyleCnt="3"/>
      <dgm:spPr/>
      <dgm:t>
        <a:bodyPr/>
        <a:lstStyle/>
        <a:p>
          <a:endParaRPr lang="zh-TW" altLang="en-US"/>
        </a:p>
      </dgm:t>
    </dgm:pt>
    <dgm:pt modelId="{7E9E3C58-CC23-4411-A6E3-57633E16C7E9}" type="pres">
      <dgm:prSet presAssocID="{5AAFDF26-F66D-426B-8484-9C21505D8C77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93AB8E35-1750-4CFC-89AD-D69041149504}" type="pres">
      <dgm:prSet presAssocID="{DF4939B7-A7CA-4570-8F47-8E3EAD973ACC}" presName="sibTrans" presStyleLbl="sibTrans2D1" presStyleIdx="2" presStyleCnt="3"/>
      <dgm:spPr/>
      <dgm:t>
        <a:bodyPr/>
        <a:lstStyle/>
        <a:p>
          <a:endParaRPr lang="zh-TW" altLang="en-US"/>
        </a:p>
      </dgm:t>
    </dgm:pt>
    <dgm:pt modelId="{4B680E4E-FEB7-489C-AB9C-5BE266E81FE2}" type="pres">
      <dgm:prSet presAssocID="{DF4939B7-A7CA-4570-8F47-8E3EAD973ACC}" presName="connectorText" presStyleLbl="sibTrans2D1" presStyleIdx="2" presStyleCnt="3"/>
      <dgm:spPr/>
      <dgm:t>
        <a:bodyPr/>
        <a:lstStyle/>
        <a:p>
          <a:endParaRPr lang="zh-TW" altLang="en-US"/>
        </a:p>
      </dgm:t>
    </dgm:pt>
  </dgm:ptLst>
  <dgm:cxnLst>
    <dgm:cxn modelId="{9EE63978-0372-4FD2-934F-8BFB18169387}" type="presOf" srcId="{EAD1B631-76F8-4009-B598-79ACAEB061F8}" destId="{D8470507-7AEA-4007-9A9D-65D58009C248}" srcOrd="1" destOrd="0" presId="urn:microsoft.com/office/officeart/2005/8/layout/cycle2"/>
    <dgm:cxn modelId="{B22135CB-8524-4537-BD75-53A80E59D5E9}" type="presOf" srcId="{A7DA3C19-9623-4AF4-AF7A-7231CB05F015}" destId="{38A24D82-EA48-4EA4-A27A-7960EA443052}" srcOrd="0" destOrd="0" presId="urn:microsoft.com/office/officeart/2005/8/layout/cycle2"/>
    <dgm:cxn modelId="{BF44C9A5-2311-4789-9D26-782220BB3562}" type="presOf" srcId="{DF4939B7-A7CA-4570-8F47-8E3EAD973ACC}" destId="{4B680E4E-FEB7-489C-AB9C-5BE266E81FE2}" srcOrd="1" destOrd="0" presId="urn:microsoft.com/office/officeart/2005/8/layout/cycle2"/>
    <dgm:cxn modelId="{F0C572AC-86F7-46D3-9CA3-6CC57426A374}" type="presOf" srcId="{35168481-0A40-487E-8959-06571A74D0AB}" destId="{58E947D2-3E5A-491D-A706-CCF7D2A34086}" srcOrd="0" destOrd="0" presId="urn:microsoft.com/office/officeart/2005/8/layout/cycle2"/>
    <dgm:cxn modelId="{6C703BCF-78B1-42B9-BDFA-4E1B1A821575}" srcId="{ED0D1BA1-940D-4EBE-A6D7-CD0454B09456}" destId="{5AAFDF26-F66D-426B-8484-9C21505D8C77}" srcOrd="2" destOrd="0" parTransId="{592E6B26-C117-4C85-9FCA-785CE8AE0AC2}" sibTransId="{DF4939B7-A7CA-4570-8F47-8E3EAD973ACC}"/>
    <dgm:cxn modelId="{6E5C4D02-7A69-4231-8F24-BB167086EC98}" srcId="{ED0D1BA1-940D-4EBE-A6D7-CD0454B09456}" destId="{9548B457-BFAD-4CDB-A9AD-98DFA9FF0780}" srcOrd="0" destOrd="0" parTransId="{98917924-E3D5-4B10-9951-C92C100A8ADF}" sibTransId="{A7DA3C19-9623-4AF4-AF7A-7231CB05F015}"/>
    <dgm:cxn modelId="{44218A1D-099C-4C04-94C7-6CDB78AE256D}" type="presOf" srcId="{DF4939B7-A7CA-4570-8F47-8E3EAD973ACC}" destId="{93AB8E35-1750-4CFC-89AD-D69041149504}" srcOrd="0" destOrd="0" presId="urn:microsoft.com/office/officeart/2005/8/layout/cycle2"/>
    <dgm:cxn modelId="{86DC9407-789A-48B7-BF21-8C70CF82E733}" type="presOf" srcId="{ED0D1BA1-940D-4EBE-A6D7-CD0454B09456}" destId="{B077AE85-B331-4CA7-B76B-64A202A05C64}" srcOrd="0" destOrd="0" presId="urn:microsoft.com/office/officeart/2005/8/layout/cycle2"/>
    <dgm:cxn modelId="{4BD66747-1796-48E3-8DE2-05691ED17FB1}" srcId="{ED0D1BA1-940D-4EBE-A6D7-CD0454B09456}" destId="{35168481-0A40-487E-8959-06571A74D0AB}" srcOrd="1" destOrd="0" parTransId="{930F7CBD-68CB-451F-B9E6-F489F9BC2771}" sibTransId="{EAD1B631-76F8-4009-B598-79ACAEB061F8}"/>
    <dgm:cxn modelId="{A1AAF108-3A0A-452E-9BBE-B8E36F891251}" type="presOf" srcId="{9548B457-BFAD-4CDB-A9AD-98DFA9FF0780}" destId="{BF4E35E8-F4DD-4B2C-B71F-268AE377989B}" srcOrd="0" destOrd="0" presId="urn:microsoft.com/office/officeart/2005/8/layout/cycle2"/>
    <dgm:cxn modelId="{6F74DDD9-4704-4B38-9F11-585F5E52FBF4}" type="presOf" srcId="{5AAFDF26-F66D-426B-8484-9C21505D8C77}" destId="{7E9E3C58-CC23-4411-A6E3-57633E16C7E9}" srcOrd="0" destOrd="0" presId="urn:microsoft.com/office/officeart/2005/8/layout/cycle2"/>
    <dgm:cxn modelId="{29EB43A5-AB9F-4F9B-9C63-A4286B5E8188}" type="presOf" srcId="{A7DA3C19-9623-4AF4-AF7A-7231CB05F015}" destId="{DBB7E426-D034-4D48-B307-CC5FD850348A}" srcOrd="1" destOrd="0" presId="urn:microsoft.com/office/officeart/2005/8/layout/cycle2"/>
    <dgm:cxn modelId="{9413CB5D-A8F8-4916-BEFD-0AFE51FF1565}" type="presOf" srcId="{EAD1B631-76F8-4009-B598-79ACAEB061F8}" destId="{B18C0AB1-4B8E-4865-B793-FBF903C32B92}" srcOrd="0" destOrd="0" presId="urn:microsoft.com/office/officeart/2005/8/layout/cycle2"/>
    <dgm:cxn modelId="{D5E876DD-E823-4ACC-82DF-54117329E142}" type="presParOf" srcId="{B077AE85-B331-4CA7-B76B-64A202A05C64}" destId="{BF4E35E8-F4DD-4B2C-B71F-268AE377989B}" srcOrd="0" destOrd="0" presId="urn:microsoft.com/office/officeart/2005/8/layout/cycle2"/>
    <dgm:cxn modelId="{B9B3D032-07E7-4CDA-801F-759BD6571900}" type="presParOf" srcId="{B077AE85-B331-4CA7-B76B-64A202A05C64}" destId="{38A24D82-EA48-4EA4-A27A-7960EA443052}" srcOrd="1" destOrd="0" presId="urn:microsoft.com/office/officeart/2005/8/layout/cycle2"/>
    <dgm:cxn modelId="{08153B74-0802-42A3-A186-ACBB11EB8B9A}" type="presParOf" srcId="{38A24D82-EA48-4EA4-A27A-7960EA443052}" destId="{DBB7E426-D034-4D48-B307-CC5FD850348A}" srcOrd="0" destOrd="0" presId="urn:microsoft.com/office/officeart/2005/8/layout/cycle2"/>
    <dgm:cxn modelId="{30C8584B-B216-4303-84FE-19CDD50A459A}" type="presParOf" srcId="{B077AE85-B331-4CA7-B76B-64A202A05C64}" destId="{58E947D2-3E5A-491D-A706-CCF7D2A34086}" srcOrd="2" destOrd="0" presId="urn:microsoft.com/office/officeart/2005/8/layout/cycle2"/>
    <dgm:cxn modelId="{F87262E1-3D94-4CE0-88D6-0D8C00D8048C}" type="presParOf" srcId="{B077AE85-B331-4CA7-B76B-64A202A05C64}" destId="{B18C0AB1-4B8E-4865-B793-FBF903C32B92}" srcOrd="3" destOrd="0" presId="urn:microsoft.com/office/officeart/2005/8/layout/cycle2"/>
    <dgm:cxn modelId="{0B46AA16-6C85-4BEA-BD58-D917D319006B}" type="presParOf" srcId="{B18C0AB1-4B8E-4865-B793-FBF903C32B92}" destId="{D8470507-7AEA-4007-9A9D-65D58009C248}" srcOrd="0" destOrd="0" presId="urn:microsoft.com/office/officeart/2005/8/layout/cycle2"/>
    <dgm:cxn modelId="{06D30AE0-BB6A-4C06-A433-D5F294E5697F}" type="presParOf" srcId="{B077AE85-B331-4CA7-B76B-64A202A05C64}" destId="{7E9E3C58-CC23-4411-A6E3-57633E16C7E9}" srcOrd="4" destOrd="0" presId="urn:microsoft.com/office/officeart/2005/8/layout/cycle2"/>
    <dgm:cxn modelId="{247B412B-668C-4926-B5EC-66C54F84359F}" type="presParOf" srcId="{B077AE85-B331-4CA7-B76B-64A202A05C64}" destId="{93AB8E35-1750-4CFC-89AD-D69041149504}" srcOrd="5" destOrd="0" presId="urn:microsoft.com/office/officeart/2005/8/layout/cycle2"/>
    <dgm:cxn modelId="{2525AA19-32FB-4020-8846-A1A8ABA7A123}" type="presParOf" srcId="{93AB8E35-1750-4CFC-89AD-D69041149504}" destId="{4B680E4E-FEB7-489C-AB9C-5BE266E81FE2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9A65BE-757B-4D84-B5FE-48104FC06414}">
      <dsp:nvSpPr>
        <dsp:cNvPr id="0" name=""/>
        <dsp:cNvSpPr/>
      </dsp:nvSpPr>
      <dsp:spPr>
        <a:xfrm>
          <a:off x="567809" y="151224"/>
          <a:ext cx="908208" cy="908208"/>
        </a:xfrm>
        <a:prstGeom prst="ellipse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EEB8DAD-99AC-4FE8-BD91-AB3BBD920121}">
      <dsp:nvSpPr>
        <dsp:cNvPr id="0" name=""/>
        <dsp:cNvSpPr/>
      </dsp:nvSpPr>
      <dsp:spPr>
        <a:xfrm>
          <a:off x="747388" y="362601"/>
          <a:ext cx="521103" cy="521103"/>
        </a:xfrm>
        <a:prstGeom prst="rect">
          <a:avLst/>
        </a:prstGeom>
        <a:blipFill>
          <a:blip xmlns:r="http://schemas.openxmlformats.org/officeDocument/2006/relationships" r:embed="rId1">
            <a:duotone>
              <a:schemeClr val="dk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dk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2D6B74B-D7F6-461D-9A3E-29AE873A88E7}">
      <dsp:nvSpPr>
        <dsp:cNvPr id="0" name=""/>
        <dsp:cNvSpPr/>
      </dsp:nvSpPr>
      <dsp:spPr>
        <a:xfrm>
          <a:off x="460893" y="1295854"/>
          <a:ext cx="1336498" cy="5955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noProof="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cs"/>
            </a:rPr>
            <a:t>忠靈祠</a:t>
          </a:r>
          <a:endParaRPr lang="zh-TW" altLang="en-US" sz="3200" b="1" kern="1200" noProof="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  <a:cs typeface="+mn-cs"/>
          </a:endParaRPr>
        </a:p>
      </dsp:txBody>
      <dsp:txXfrm>
        <a:off x="460893" y="1295854"/>
        <a:ext cx="1336498" cy="595546"/>
      </dsp:txXfrm>
    </dsp:sp>
    <dsp:sp modelId="{ADBD35B6-559C-4E4F-9574-4BA9274B6091}">
      <dsp:nvSpPr>
        <dsp:cNvPr id="0" name=""/>
        <dsp:cNvSpPr/>
      </dsp:nvSpPr>
      <dsp:spPr>
        <a:xfrm>
          <a:off x="2495037" y="155810"/>
          <a:ext cx="908208" cy="908208"/>
        </a:xfrm>
        <a:prstGeom prst="ellipse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868A014-8E16-413C-B8AE-3003DEB6A9F2}">
      <dsp:nvSpPr>
        <dsp:cNvPr id="0" name=""/>
        <dsp:cNvSpPr/>
      </dsp:nvSpPr>
      <dsp:spPr>
        <a:xfrm>
          <a:off x="2676660" y="339063"/>
          <a:ext cx="521103" cy="521103"/>
        </a:xfrm>
        <a:prstGeom prst="rect">
          <a:avLst/>
        </a:prstGeom>
        <a:blipFill>
          <a:blip xmlns:r="http://schemas.openxmlformats.org/officeDocument/2006/relationships" r:embed="rId2">
            <a:duotone>
              <a:schemeClr val="dk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dk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DCE97C5-E889-40B4-8BE0-94BAA197A527}">
      <dsp:nvSpPr>
        <dsp:cNvPr id="0" name=""/>
        <dsp:cNvSpPr/>
      </dsp:nvSpPr>
      <dsp:spPr>
        <a:xfrm>
          <a:off x="2173247" y="1295854"/>
          <a:ext cx="1596944" cy="5955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200" b="1" kern="1200" noProof="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cs"/>
            </a:rPr>
            <a:t>儀式</a:t>
          </a:r>
          <a:endParaRPr lang="zh-TW" altLang="en-US" sz="3200" b="1" kern="1200" noProof="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  <a:cs typeface="+mn-cs"/>
          </a:endParaRPr>
        </a:p>
      </dsp:txBody>
      <dsp:txXfrm>
        <a:off x="2173247" y="1295854"/>
        <a:ext cx="1596944" cy="595546"/>
      </dsp:txXfrm>
    </dsp:sp>
    <dsp:sp modelId="{7C7730D2-6F5C-4C07-B6C9-7B78FB830E86}">
      <dsp:nvSpPr>
        <dsp:cNvPr id="0" name=""/>
        <dsp:cNvSpPr/>
      </dsp:nvSpPr>
      <dsp:spPr>
        <a:xfrm>
          <a:off x="567809" y="2254299"/>
          <a:ext cx="908208" cy="908208"/>
        </a:xfrm>
        <a:prstGeom prst="ellipse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3DE5867-8622-4ECE-BF05-C44C4A70ACD9}">
      <dsp:nvSpPr>
        <dsp:cNvPr id="0" name=""/>
        <dsp:cNvSpPr/>
      </dsp:nvSpPr>
      <dsp:spPr>
        <a:xfrm>
          <a:off x="764519" y="2422663"/>
          <a:ext cx="521103" cy="521103"/>
        </a:xfrm>
        <a:prstGeom prst="rect">
          <a:avLst/>
        </a:prstGeom>
        <a:blipFill dpi="0" rotWithShape="1">
          <a:blip xmlns:r="http://schemas.openxmlformats.org/officeDocument/2006/relationships" r:embed="rId3">
            <a:duotone>
              <a:schemeClr val="dk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dk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A1458B1-9A61-4DC2-8626-D1B5B6AAF481}">
      <dsp:nvSpPr>
        <dsp:cNvPr id="0" name=""/>
        <dsp:cNvSpPr/>
      </dsp:nvSpPr>
      <dsp:spPr>
        <a:xfrm>
          <a:off x="170386" y="3356589"/>
          <a:ext cx="1825857" cy="5955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noProof="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cs"/>
            </a:rPr>
            <a:t>鄭用錫墓</a:t>
          </a:r>
          <a:endParaRPr lang="zh-TW" altLang="en-US" sz="2800" b="1" kern="1200" noProof="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  <a:cs typeface="+mn-cs"/>
          </a:endParaRPr>
        </a:p>
      </dsp:txBody>
      <dsp:txXfrm>
        <a:off x="170386" y="3356589"/>
        <a:ext cx="1825857" cy="595546"/>
      </dsp:txXfrm>
    </dsp:sp>
    <dsp:sp modelId="{36278FB6-E1FB-41C5-9E64-C3CD6347D9EE}">
      <dsp:nvSpPr>
        <dsp:cNvPr id="0" name=""/>
        <dsp:cNvSpPr/>
      </dsp:nvSpPr>
      <dsp:spPr>
        <a:xfrm>
          <a:off x="2487703" y="2254299"/>
          <a:ext cx="908208" cy="908208"/>
        </a:xfrm>
        <a:prstGeom prst="ellipse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FA4AADF-7CE3-49CE-9266-1FF1685AE72B}">
      <dsp:nvSpPr>
        <dsp:cNvPr id="0" name=""/>
        <dsp:cNvSpPr/>
      </dsp:nvSpPr>
      <dsp:spPr>
        <a:xfrm>
          <a:off x="2646750" y="2448546"/>
          <a:ext cx="521103" cy="521103"/>
        </a:xfrm>
        <a:prstGeom prst="rect">
          <a:avLst/>
        </a:prstGeom>
        <a:blipFill>
          <a:blip xmlns:r="http://schemas.openxmlformats.org/officeDocument/2006/relationships" r:embed="rId4">
            <a:duotone>
              <a:schemeClr val="dk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dk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1F920E6-D82F-406A-9C4B-D9A87DB39F98}">
      <dsp:nvSpPr>
        <dsp:cNvPr id="0" name=""/>
        <dsp:cNvSpPr/>
      </dsp:nvSpPr>
      <dsp:spPr>
        <a:xfrm>
          <a:off x="1939756" y="3356589"/>
          <a:ext cx="2107610" cy="5955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noProof="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cs"/>
            </a:rPr>
            <a:t>武器公園</a:t>
          </a:r>
          <a:endParaRPr lang="zh-TW" altLang="en-US" sz="2800" b="1" kern="1200" noProof="0" dirty="0">
            <a:solidFill>
              <a:schemeClr val="tx1"/>
            </a:solidFill>
            <a:latin typeface="標楷體" panose="03000509000000000000" pitchFamily="65" charset="-120"/>
            <a:ea typeface="標楷體" panose="03000509000000000000" pitchFamily="65" charset="-120"/>
            <a:cs typeface="+mn-cs"/>
          </a:endParaRPr>
        </a:p>
      </dsp:txBody>
      <dsp:txXfrm>
        <a:off x="1939756" y="3356589"/>
        <a:ext cx="2107610" cy="5955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4E35E8-F4DD-4B2C-B71F-268AE377989B}">
      <dsp:nvSpPr>
        <dsp:cNvPr id="0" name=""/>
        <dsp:cNvSpPr/>
      </dsp:nvSpPr>
      <dsp:spPr>
        <a:xfrm>
          <a:off x="728702" y="327178"/>
          <a:ext cx="1407415" cy="1144249"/>
        </a:xfrm>
        <a:prstGeom prst="ellipse">
          <a:avLst/>
        </a:prstGeom>
        <a:solidFill>
          <a:schemeClr val="tx1">
            <a:lumMod val="85000"/>
            <a:lumOff val="15000"/>
          </a:schemeClr>
        </a:solidFill>
        <a:ln w="2222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rtlCol="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800" b="0" kern="1200" noProof="0" dirty="0" smtClean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名稱由來</a:t>
          </a:r>
          <a:endParaRPr lang="zh-TW" altLang="en-US" sz="1800" b="0" kern="1200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sp:txBody>
      <dsp:txXfrm>
        <a:off x="934813" y="494749"/>
        <a:ext cx="995193" cy="809107"/>
      </dsp:txXfrm>
    </dsp:sp>
    <dsp:sp modelId="{38A24D82-EA48-4EA4-A27A-7960EA443052}">
      <dsp:nvSpPr>
        <dsp:cNvPr id="0" name=""/>
        <dsp:cNvSpPr/>
      </dsp:nvSpPr>
      <dsp:spPr>
        <a:xfrm rot="3600000">
          <a:off x="1719067" y="1454774"/>
          <a:ext cx="291049" cy="38618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1100" kern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1740896" y="1494202"/>
        <a:ext cx="203734" cy="231710"/>
      </dsp:txXfrm>
    </dsp:sp>
    <dsp:sp modelId="{58E947D2-3E5A-491D-A706-CCF7D2A34086}">
      <dsp:nvSpPr>
        <dsp:cNvPr id="0" name=""/>
        <dsp:cNvSpPr/>
      </dsp:nvSpPr>
      <dsp:spPr>
        <a:xfrm>
          <a:off x="1719936" y="1816138"/>
          <a:ext cx="1144249" cy="1144249"/>
        </a:xfrm>
        <a:prstGeom prst="ellipse">
          <a:avLst/>
        </a:prstGeom>
        <a:solidFill>
          <a:schemeClr val="tx1">
            <a:lumMod val="75000"/>
            <a:lumOff val="25000"/>
          </a:schemeClr>
        </a:solidFill>
        <a:ln w="2222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rtlCol="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800" b="0" kern="1200" noProof="0" dirty="0" smtClean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故事</a:t>
          </a:r>
          <a:endParaRPr lang="zh-TW" altLang="en-US" sz="1800" b="0" kern="1200" noProof="0" dirty="0">
            <a:solidFill>
              <a:schemeClr val="bg1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sp:txBody>
      <dsp:txXfrm>
        <a:off x="1887507" y="1983709"/>
        <a:ext cx="809107" cy="809107"/>
      </dsp:txXfrm>
    </dsp:sp>
    <dsp:sp modelId="{B18C0AB1-4B8E-4865-B793-FBF903C32B92}">
      <dsp:nvSpPr>
        <dsp:cNvPr id="0" name=""/>
        <dsp:cNvSpPr/>
      </dsp:nvSpPr>
      <dsp:spPr>
        <a:xfrm rot="10800000">
          <a:off x="1288646" y="2195171"/>
          <a:ext cx="304778" cy="38618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1100" kern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 rot="10800000">
        <a:off x="1380079" y="2272408"/>
        <a:ext cx="213345" cy="231710"/>
      </dsp:txXfrm>
    </dsp:sp>
    <dsp:sp modelId="{7E9E3C58-CC23-4411-A6E3-57633E16C7E9}">
      <dsp:nvSpPr>
        <dsp:cNvPr id="0" name=""/>
        <dsp:cNvSpPr/>
      </dsp:nvSpPr>
      <dsp:spPr>
        <a:xfrm>
          <a:off x="633" y="1816138"/>
          <a:ext cx="1144249" cy="1144249"/>
        </a:xfrm>
        <a:prstGeom prst="ellipse">
          <a:avLst/>
        </a:prstGeom>
        <a:solidFill>
          <a:schemeClr val="tx1">
            <a:lumMod val="50000"/>
            <a:lumOff val="50000"/>
          </a:schemeClr>
        </a:solidFill>
        <a:ln w="2222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rtlCol="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800" b="0" kern="1200" noProof="0" dirty="0" smtClean="0">
              <a:solidFill>
                <a:prstClr val="whit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rPr>
            <a:t>展區</a:t>
          </a:r>
          <a:endParaRPr lang="zh-TW" altLang="en-US" sz="1800" b="0" kern="1200" noProof="0" dirty="0">
            <a:solidFill>
              <a:prstClr val="white"/>
            </a:solidFill>
            <a:latin typeface="Microsoft JhengHei UI" panose="020B0604030504040204" pitchFamily="34" charset="-120"/>
            <a:ea typeface="Microsoft JhengHei UI" panose="020B0604030504040204" pitchFamily="34" charset="-120"/>
            <a:cs typeface="+mn-cs"/>
          </a:endParaRPr>
        </a:p>
      </dsp:txBody>
      <dsp:txXfrm>
        <a:off x="168204" y="1983709"/>
        <a:ext cx="809107" cy="809107"/>
      </dsp:txXfrm>
    </dsp:sp>
    <dsp:sp modelId="{93AB8E35-1750-4CFC-89AD-D69041149504}">
      <dsp:nvSpPr>
        <dsp:cNvPr id="0" name=""/>
        <dsp:cNvSpPr/>
      </dsp:nvSpPr>
      <dsp:spPr>
        <a:xfrm rot="18000000">
          <a:off x="846465" y="1469041"/>
          <a:ext cx="291049" cy="38618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1100" kern="1200" noProof="0" dirty="0">
            <a:latin typeface="Microsoft JhengHei UI" panose="020B0604030504040204" pitchFamily="34" charset="-120"/>
            <a:ea typeface="Microsoft JhengHei UI" panose="020B0604030504040204" pitchFamily="34" charset="-120"/>
          </a:endParaRPr>
        </a:p>
      </dsp:txBody>
      <dsp:txXfrm>
        <a:off x="868294" y="1584087"/>
        <a:ext cx="203734" cy="2317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B5CDEFDF-0CA3-4E5E-A86B-5C4DB5C4AC2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76001F5-89AD-4321-A2F3-FF1A65CABB4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AB4B6-AE56-475F-A1F8-857507404FD0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2021/12/22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A820FD0-AA83-4D3A-8B39-A9AF0A22185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5240C79-C544-474C-A485-06EA89C27A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5D099A-4529-4043-B1C4-EB012AD11EC0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869661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png>
</file>

<file path=ppt/media/image23.jpg>
</file>

<file path=ppt/media/image24.jpg>
</file>

<file path=ppt/media/image25.png>
</file>

<file path=ppt/media/image26.jp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C3DFB492-DA82-4EB3-879D-AF282BCF9903}" type="datetime1">
              <a:rPr lang="zh-TW" altLang="en-US" smtClean="0"/>
              <a:pPr/>
              <a:t>2021/12/22</a:t>
            </a:fld>
            <a:endParaRPr lang="zh-TW" altLang="en-US" dirty="0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noProof="0" dirty="0"/>
              <a:t>編輯母片文字樣式</a:t>
            </a:r>
          </a:p>
          <a:p>
            <a:pPr lvl="1"/>
            <a:r>
              <a:rPr lang="zh-TW" altLang="en-US" noProof="0" dirty="0"/>
              <a:t>第二層</a:t>
            </a:r>
          </a:p>
          <a:p>
            <a:pPr lvl="2"/>
            <a:r>
              <a:rPr lang="zh-TW" altLang="en-US" noProof="0" dirty="0"/>
              <a:t>第三層</a:t>
            </a:r>
          </a:p>
          <a:p>
            <a:pPr lvl="3"/>
            <a:r>
              <a:rPr lang="zh-TW" altLang="en-US" noProof="0" dirty="0"/>
              <a:t>第四層</a:t>
            </a:r>
          </a:p>
          <a:p>
            <a:pPr lvl="4"/>
            <a:r>
              <a:rPr lang="zh-TW" altLang="en-US" noProof="0" dirty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A29716F9-8A5B-4D4A-82EC-7ED633076321}" type="slidenum">
              <a:rPr lang="en-US" altLang="zh-TW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903235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716F9-8A5B-4D4A-82EC-7ED633076321}" type="slidenum">
              <a:rPr lang="en-US" altLang="zh-TW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6728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716F9-8A5B-4D4A-82EC-7ED633076321}" type="slidenum">
              <a:rPr lang="en-US" altLang="zh-TW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6932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鄭用錫墓位於新竹市軍人公墓右側。清咸豐</a:t>
            </a:r>
            <a:r>
              <a:rPr lang="en-US" altLang="zh-TW" dirty="0" smtClean="0"/>
              <a:t>4</a:t>
            </a:r>
            <a:r>
              <a:rPr lang="zh-TW" altLang="en-US" dirty="0" smtClean="0"/>
              <a:t>年（西元</a:t>
            </a:r>
            <a:r>
              <a:rPr lang="en-US" altLang="zh-TW" dirty="0" smtClean="0"/>
              <a:t>1854</a:t>
            </a:r>
            <a:r>
              <a:rPr lang="zh-TW" altLang="en-US" dirty="0" smtClean="0"/>
              <a:t>年）鄭用錫協辦團練，又因捐米脤災而授封「從二品」官銜。鄭用錫逝世後，先葬於香山，同治</a:t>
            </a:r>
            <a:r>
              <a:rPr lang="en-US" altLang="zh-TW" dirty="0" smtClean="0"/>
              <a:t>8</a:t>
            </a:r>
            <a:r>
              <a:rPr lang="zh-TW" altLang="en-US" dirty="0" smtClean="0"/>
              <a:t>年（西元</a:t>
            </a:r>
            <a:r>
              <a:rPr lang="en-US" altLang="zh-TW" dirty="0" smtClean="0"/>
              <a:t>1869</a:t>
            </a:r>
            <a:r>
              <a:rPr lang="zh-TW" altLang="en-US" dirty="0" smtClean="0"/>
              <a:t>年）才由次子鄭如梁將其遷葬至今現址。 墓的形式，依二品例，有頭曲手、二伸手、三伸手。伸手間之石望柱分別為石印、石筆、石獅，左右對稱。墓地前之石象生依次有石人、石馬、石羊、石虎以及石望柱等各一對，雕刻相當細緻精美，藝術價值頗高。墓的外觀呈橢圓形，盔頂形的墓碑，由三片花崗石拼成，墓碑碑文題：「清賜進士出身賞戴花翎禮部侍郎晉封通奉大夫祉亭顯考鄭公塋」，字跡清晰可見。 后土位於墓的左前，坐西朝東略偏北，形式宛若一座小墳。遠處成對的石望柱刻著轉錄自咸豐元年（西元</a:t>
            </a:r>
            <a:r>
              <a:rPr lang="en-US" altLang="zh-TW" dirty="0" smtClean="0"/>
              <a:t>1851</a:t>
            </a:r>
            <a:r>
              <a:rPr lang="zh-TW" altLang="en-US" dirty="0" smtClean="0"/>
              <a:t>年）閩浙總督王懿德所贈的柱帖。「浯江」即金門，為鄭用錫的祖籍。整體看來，鄭用錫墓背山面水，居高臨下，規模寬宏，是臺灣官墓中的佳構之一</a:t>
            </a:r>
          </a:p>
          <a:p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716F9-8A5B-4D4A-82EC-7ED633076321}" type="slidenum">
              <a:rPr lang="en-US" altLang="zh-TW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4868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716F9-8A5B-4D4A-82EC-7ED633076321}" type="slidenum">
              <a:rPr lang="en-US" altLang="zh-TW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007388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716F9-8A5B-4D4A-82EC-7ED633076321}" type="slidenum">
              <a:rPr lang="en-US" altLang="zh-TW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285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rtlCol="0" anchor="b">
            <a:normAutofit/>
          </a:bodyPr>
          <a:lstStyle>
            <a:lvl1pPr algn="l">
              <a:defRPr sz="6600"/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/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2417780" y="3531204"/>
            <a:ext cx="8637072" cy="977621"/>
          </a:xfrm>
        </p:spPr>
        <p:txBody>
          <a:bodyPr tIns="91440" bIns="91440" rtlCol="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416E883-5265-41C2-B6CB-29C715F486DB}" type="datetime1">
              <a:rPr lang="zh-TW" altLang="en-US" noProof="0" smtClean="0"/>
              <a:t>2021/12/22</a:t>
            </a:fld>
            <a:endParaRPr lang="zh-TW" altLang="en-US" noProof="0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  <p:cxnSp>
        <p:nvCxnSpPr>
          <p:cNvPr id="15" name="直線接點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47007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A6E0FA-3418-45A4-8368-3A25A8382610}" type="datetime1">
              <a:rPr lang="zh-TW" altLang="en-US" noProof="0" smtClean="0"/>
              <a:t>2021/12/22</a:t>
            </a:fld>
            <a:endParaRPr lang="zh-TW" altLang="en-US" noProof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  <p:cxnSp>
        <p:nvCxnSpPr>
          <p:cNvPr id="26" name="直線接點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03754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 hasCustomPrompt="1"/>
          </p:nvPr>
        </p:nvSpPr>
        <p:spPr>
          <a:xfrm>
            <a:off x="1444672" y="798973"/>
            <a:ext cx="7828830" cy="4659889"/>
          </a:xfrm>
        </p:spPr>
        <p:txBody>
          <a:bodyPr vert="eaVert" rtlCol="0"/>
          <a:lstStyle/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4F607FA-9410-472A-8E61-F6DCEE221267}" type="datetime1">
              <a:rPr lang="zh-TW" altLang="en-US" noProof="0" smtClean="0"/>
              <a:t>2021/12/22</a:t>
            </a:fld>
            <a:endParaRPr lang="zh-TW" altLang="en-US" noProof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  <p:cxnSp>
        <p:nvCxnSpPr>
          <p:cNvPr id="15" name="直線接點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0775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/>
          </a:p>
        </p:txBody>
      </p:sp>
      <p:sp>
        <p:nvSpPr>
          <p:cNvPr id="3" name="內容預留位置 2"/>
          <p:cNvSpPr>
            <a:spLocks noGrp="1"/>
          </p:cNvSpPr>
          <p:nvPr>
            <p:ph idx="1" hasCustomPrompt="1"/>
          </p:nvPr>
        </p:nvSpPr>
        <p:spPr/>
        <p:txBody>
          <a:bodyPr rtlCol="0" anchor="t"/>
          <a:lstStyle/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64B9D1-A8CA-492F-B729-FE78447D125D}" type="datetime1">
              <a:rPr lang="zh-TW" altLang="en-US" noProof="0" smtClean="0"/>
              <a:t>2021/12/22</a:t>
            </a:fld>
            <a:endParaRPr lang="zh-TW" altLang="en-US" noProof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  <p:cxnSp>
        <p:nvCxnSpPr>
          <p:cNvPr id="33" name="直線接點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67587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rtlCol="0" anchor="b">
            <a:normAutofit/>
          </a:bodyPr>
          <a:lstStyle>
            <a:lvl1pPr algn="l">
              <a:defRPr sz="3600"/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 hasCustomPrompt="1"/>
          </p:nvPr>
        </p:nvSpPr>
        <p:spPr>
          <a:xfrm>
            <a:off x="1454239" y="3806195"/>
            <a:ext cx="8630446" cy="1012929"/>
          </a:xfrm>
        </p:spPr>
        <p:txBody>
          <a:bodyPr tIns="91440" rtlCol="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編輯母片文字樣式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9B77D9-DBA3-4D87-BA88-B548356AB564}" type="datetime1">
              <a:rPr lang="zh-TW" altLang="en-US" noProof="0" smtClean="0"/>
              <a:t>2021/12/22</a:t>
            </a:fld>
            <a:endParaRPr lang="zh-TW" altLang="en-US" noProof="0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  <p:cxnSp>
        <p:nvCxnSpPr>
          <p:cNvPr id="15" name="直線接點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9977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/>
          </a:p>
        </p:txBody>
      </p:sp>
      <p:sp>
        <p:nvSpPr>
          <p:cNvPr id="3" name="內容預留位置 2"/>
          <p:cNvSpPr>
            <a:spLocks noGrp="1"/>
          </p:cNvSpPr>
          <p:nvPr>
            <p:ph sz="half" idx="1" hasCustomPrompt="1"/>
          </p:nvPr>
        </p:nvSpPr>
        <p:spPr>
          <a:xfrm>
            <a:off x="1447331" y="2010878"/>
            <a:ext cx="4645152" cy="3448595"/>
          </a:xfrm>
        </p:spPr>
        <p:txBody>
          <a:bodyPr rtlCol="0"/>
          <a:lstStyle/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 hasCustomPrompt="1"/>
          </p:nvPr>
        </p:nvSpPr>
        <p:spPr>
          <a:xfrm>
            <a:off x="6413771" y="2017343"/>
            <a:ext cx="4645152" cy="3441520"/>
          </a:xfrm>
        </p:spPr>
        <p:txBody>
          <a:bodyPr rtlCol="0"/>
          <a:lstStyle/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7557A3-2994-4DC5-A087-C5F45E72B89B}" type="datetime1">
              <a:rPr lang="zh-TW" altLang="en-US" noProof="0" smtClean="0"/>
              <a:t>2021/12/22</a:t>
            </a:fld>
            <a:endParaRPr lang="zh-TW" altLang="en-US" noProof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  <p:cxnSp>
        <p:nvCxnSpPr>
          <p:cNvPr id="35" name="直線接點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6649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 hasCustomPrompt="1"/>
          </p:nvPr>
        </p:nvSpPr>
        <p:spPr>
          <a:xfrm>
            <a:off x="1447191" y="2019549"/>
            <a:ext cx="4645152" cy="801943"/>
          </a:xfr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 hasCustomPrompt="1"/>
          </p:nvPr>
        </p:nvSpPr>
        <p:spPr>
          <a:xfrm>
            <a:off x="1447191" y="2824269"/>
            <a:ext cx="4645152" cy="2644457"/>
          </a:xfrm>
        </p:spPr>
        <p:txBody>
          <a:bodyPr rtlCol="0"/>
          <a:lstStyle/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 hasCustomPrompt="1"/>
          </p:nvPr>
        </p:nvSpPr>
        <p:spPr>
          <a:xfrm>
            <a:off x="6412362" y="2023003"/>
            <a:ext cx="4645152" cy="802237"/>
          </a:xfr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 hasCustomPrompt="1"/>
          </p:nvPr>
        </p:nvSpPr>
        <p:spPr>
          <a:xfrm>
            <a:off x="6412362" y="2821491"/>
            <a:ext cx="4645152" cy="2637371"/>
          </a:xfrm>
        </p:spPr>
        <p:txBody>
          <a:bodyPr rtlCol="0"/>
          <a:lstStyle/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7" name="日期預留位置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5306B1-B4E5-4D46-ADC3-F2876FDD2D7E}" type="datetime1">
              <a:rPr lang="zh-TW" altLang="en-US" noProof="0" smtClean="0"/>
              <a:t>2021/12/22</a:t>
            </a:fld>
            <a:endParaRPr lang="zh-TW" altLang="en-US" noProof="0"/>
          </a:p>
        </p:txBody>
      </p:sp>
      <p:sp>
        <p:nvSpPr>
          <p:cNvPr id="8" name="頁尾預留位置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  <p:cxnSp>
        <p:nvCxnSpPr>
          <p:cNvPr id="29" name="直線接點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94117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/>
          </a:p>
        </p:txBody>
      </p:sp>
      <p:sp>
        <p:nvSpPr>
          <p:cNvPr id="3" name="日期預留位置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C29BBE-53ED-4187-86E8-3FEE28FCD269}" type="datetime1">
              <a:rPr lang="zh-TW" altLang="en-US" noProof="0" smtClean="0"/>
              <a:t>2021/12/22</a:t>
            </a:fld>
            <a:endParaRPr lang="zh-TW" altLang="en-US" noProof="0"/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  <p:cxnSp>
        <p:nvCxnSpPr>
          <p:cNvPr id="25" name="直線接點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58908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預留位置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FA9B6B5-3355-4272-89CE-9C04455D7CC7}" type="datetime1">
              <a:rPr lang="zh-TW" altLang="en-US" noProof="0" smtClean="0"/>
              <a:t>2021/12/22</a:t>
            </a:fld>
            <a:endParaRPr lang="zh-TW" altLang="en-US" noProof="0"/>
          </a:p>
        </p:txBody>
      </p:sp>
      <p:sp>
        <p:nvSpPr>
          <p:cNvPr id="3" name="頁尾預留位置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103101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rtlCol="0" anchor="b">
            <a:normAutofit/>
          </a:bodyPr>
          <a:lstStyle>
            <a:lvl1pPr algn="l">
              <a:defRPr sz="2400"/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/>
          </a:p>
        </p:txBody>
      </p:sp>
      <p:sp>
        <p:nvSpPr>
          <p:cNvPr id="3" name="內容預留位置 2"/>
          <p:cNvSpPr>
            <a:spLocks noGrp="1"/>
          </p:cNvSpPr>
          <p:nvPr>
            <p:ph idx="1" hasCustomPrompt="1"/>
          </p:nvPr>
        </p:nvSpPr>
        <p:spPr>
          <a:xfrm>
            <a:off x="5043714" y="798974"/>
            <a:ext cx="6012470" cy="4658826"/>
          </a:xfrm>
        </p:spPr>
        <p:txBody>
          <a:bodyPr rtlCol="0" anchor="ctr"/>
          <a:lstStyle/>
          <a:p>
            <a:pPr lvl="0" rtl="0"/>
            <a:r>
              <a:rPr lang="zh-TW" altLang="en-US" noProof="0"/>
              <a:t>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 hasCustomPrompt="1"/>
          </p:nvPr>
        </p:nvSpPr>
        <p:spPr>
          <a:xfrm>
            <a:off x="1444671" y="3205491"/>
            <a:ext cx="3275013" cy="2248181"/>
          </a:xfrm>
        </p:spPr>
        <p:txBody>
          <a:bodyPr rtlCol="0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編輯母片文字樣式</a:t>
            </a:r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5C6A37-36FE-4D67-9BAD-402807A1D2DB}" type="datetime1">
              <a:rPr lang="zh-TW" altLang="en-US" noProof="0" smtClean="0"/>
              <a:t>2021/12/22</a:t>
            </a:fld>
            <a:endParaRPr lang="zh-TW" altLang="en-US" noProof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  <p:cxnSp>
        <p:nvCxnSpPr>
          <p:cNvPr id="17" name="直線接點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1563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群組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矩形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矩形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/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 smtClean="0"/>
              <a:t>按一下圖示以新增圖片</a:t>
            </a:r>
            <a:endParaRPr lang="zh-TW" altLang="en-US" noProof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 hasCustomPrompt="1"/>
          </p:nvPr>
        </p:nvSpPr>
        <p:spPr>
          <a:xfrm>
            <a:off x="1450329" y="3145992"/>
            <a:ext cx="5524404" cy="2003742"/>
          </a:xfrm>
        </p:spPr>
        <p:txBody>
          <a:bodyPr rtlCol="0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編輯母片文字樣式</a:t>
            </a:r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1D2695A6-EF5E-4851-B7F3-2E2111E5E6F7}" type="datetime1">
              <a:rPr lang="zh-TW" altLang="en-US" noProof="0" smtClean="0"/>
              <a:t>2021/12/22</a:t>
            </a:fld>
            <a:endParaRPr lang="zh-TW" altLang="en-US" noProof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/>
          </a:p>
        </p:txBody>
      </p:sp>
      <p:cxnSp>
        <p:nvCxnSpPr>
          <p:cNvPr id="31" name="直線接點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3980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 dirty="0"/>
              <a:t>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2BAECEC-15D9-4303-B3E9-7559551ECADE}" type="datetime1">
              <a:rPr lang="zh-TW" altLang="en-US" smtClean="0"/>
              <a:t>2021/12/22</a:t>
            </a:fld>
            <a:endParaRPr lang="zh-TW" altLang="en-US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D22F896-40B5-4ADD-8801-0D06FADFA095}" type="slidenum">
              <a:rPr lang="en-US" altLang="zh-TW" smtClean="0"/>
              <a:pPr/>
              <a:t>‹#›</a:t>
            </a:fld>
            <a:endParaRPr lang="zh-TW" altLang="en-US"/>
          </a:p>
        </p:txBody>
      </p:sp>
      <p:cxnSp>
        <p:nvCxnSpPr>
          <p:cNvPr id="10" name="直線接點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2035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0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notesSlide" Target="../notesSlides/notesSlide2.xml"/><Relationship Id="rId7" Type="http://schemas.openxmlformats.org/officeDocument/2006/relationships/diagramLayout" Target="../diagrams/layout1.xml"/><Relationship Id="rId12" Type="http://schemas.openxmlformats.org/officeDocument/2006/relationships/image" Target="../media/image10.JPG"/><Relationship Id="rId2" Type="http://schemas.openxmlformats.org/officeDocument/2006/relationships/slideLayout" Target="../slideLayouts/slideLayout9.xml"/><Relationship Id="rId1" Type="http://schemas.openxmlformats.org/officeDocument/2006/relationships/customXml" Target="../../customXml/item5.xml"/><Relationship Id="rId6" Type="http://schemas.openxmlformats.org/officeDocument/2006/relationships/diagramData" Target="../diagrams/data1.xml"/><Relationship Id="rId11" Type="http://schemas.openxmlformats.org/officeDocument/2006/relationships/image" Target="../media/image9.jpg"/><Relationship Id="rId5" Type="http://schemas.openxmlformats.org/officeDocument/2006/relationships/image" Target="../media/image4.jpg"/><Relationship Id="rId10" Type="http://schemas.microsoft.com/office/2007/relationships/diagramDrawing" Target="../diagrams/drawing1.xml"/><Relationship Id="rId4" Type="http://schemas.openxmlformats.org/officeDocument/2006/relationships/image" Target="../media/image3.jpeg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50156"/>
            <a:ext cx="12192000" cy="8108156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  <a:outerShdw blurRad="190500" dist="50800" dir="2580000" algn="ctr" rotWithShape="0">
              <a:srgbClr val="000000">
                <a:alpha val="43137"/>
              </a:srgbClr>
            </a:outerShdw>
          </a:effectLst>
          <a:scene3d>
            <a:camera prst="orthographicFront"/>
            <a:lightRig rig="threePt" dir="t"/>
          </a:scene3d>
          <a:sp3d>
            <a:bevelT w="266700" h="50800" prst="softRound"/>
          </a:sp3d>
        </p:spPr>
      </p:pic>
      <p:sp>
        <p:nvSpPr>
          <p:cNvPr id="34" name="矩形 33">
            <a:extLst>
              <a:ext uri="{FF2B5EF4-FFF2-40B4-BE49-F238E27FC236}">
                <a16:creationId xmlns:a16="http://schemas.microsoft.com/office/drawing/2014/main" id="{A4092ECB-D375-4A85-AD6E-85644D2A99E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7" y="3064931"/>
            <a:ext cx="8293042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8BDDBEB-2A0E-4470-BE29-A528A3A608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6351" y="3236470"/>
            <a:ext cx="7015996" cy="1252601"/>
          </a:xfrm>
        </p:spPr>
        <p:txBody>
          <a:bodyPr rtlCol="0">
            <a:noAutofit/>
          </a:bodyPr>
          <a:lstStyle/>
          <a:p>
            <a:r>
              <a:rPr lang="zh-TW" altLang="en-US" sz="4300" dirty="0">
                <a:solidFill>
                  <a:schemeClr val="bg1"/>
                </a:solidFill>
              </a:rPr>
              <a:t>新竹國軍文化</a:t>
            </a:r>
            <a:r>
              <a:rPr lang="zh-TW" altLang="en-US" sz="4300" dirty="0" smtClean="0">
                <a:solidFill>
                  <a:schemeClr val="bg1"/>
                </a:solidFill>
              </a:rPr>
              <a:t>園區</a:t>
            </a:r>
            <a:r>
              <a:rPr lang="en-US" altLang="zh-TW" sz="4300" dirty="0">
                <a:solidFill>
                  <a:schemeClr val="bg1"/>
                </a:solidFill>
              </a:rPr>
              <a:t/>
            </a:r>
            <a:br>
              <a:rPr lang="en-US" altLang="zh-TW" sz="4300" dirty="0">
                <a:solidFill>
                  <a:schemeClr val="bg1"/>
                </a:solidFill>
              </a:rPr>
            </a:br>
            <a:r>
              <a:rPr lang="zh-TW" altLang="en-US" sz="4300" dirty="0">
                <a:solidFill>
                  <a:schemeClr val="bg1"/>
                </a:solidFill>
              </a:rPr>
              <a:t>新竹</a:t>
            </a:r>
            <a:r>
              <a:rPr lang="zh-TW" altLang="zh-TW" sz="4300" dirty="0" smtClean="0">
                <a:solidFill>
                  <a:schemeClr val="bg1"/>
                </a:solidFill>
              </a:rPr>
              <a:t>黑</a:t>
            </a:r>
            <a:r>
              <a:rPr lang="zh-TW" altLang="zh-TW" sz="4300" dirty="0">
                <a:solidFill>
                  <a:schemeClr val="bg1"/>
                </a:solidFill>
              </a:rPr>
              <a:t>蝙蝠中隊文物陳列館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D090625-51CE-4ECB-81A4-C4905F3FBF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96350" y="4843890"/>
            <a:ext cx="6933218" cy="657534"/>
          </a:xfrm>
        </p:spPr>
        <p:txBody>
          <a:bodyPr rtlCol="0">
            <a:noAutofit/>
          </a:bodyPr>
          <a:lstStyle/>
          <a:p>
            <a:pPr rtl="0"/>
            <a:r>
              <a:rPr lang="en-US" altLang="zh-TW" sz="2400" dirty="0" smtClean="0">
                <a:solidFill>
                  <a:schemeClr val="bg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1082007</a:t>
            </a:r>
            <a:r>
              <a:rPr lang="zh-TW" altLang="en-US" sz="2400" dirty="0" smtClean="0">
                <a:solidFill>
                  <a:schemeClr val="bg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鄭兆晉</a:t>
            </a:r>
            <a:endParaRPr lang="zh-TW" altLang="ru-RU" sz="2400" dirty="0">
              <a:solidFill>
                <a:schemeClr val="bg2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36" name="直線接點 35">
            <a:extLst>
              <a:ext uri="{FF2B5EF4-FFF2-40B4-BE49-F238E27FC236}">
                <a16:creationId xmlns:a16="http://schemas.microsoft.com/office/drawing/2014/main" id="{B6C1711D-6DAC-4FE1-B7B6-AC8A81B84C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0525" y="4666480"/>
            <a:ext cx="68290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101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M116</a:t>
            </a:r>
            <a:r>
              <a:rPr lang="zh-TW" altLang="en-US" b="1" dirty="0"/>
              <a:t>式</a:t>
            </a:r>
            <a:r>
              <a:rPr lang="en-US" altLang="zh-TW" b="1" dirty="0"/>
              <a:t>75</a:t>
            </a:r>
            <a:r>
              <a:rPr lang="zh-TW" altLang="en-US" b="1" dirty="0"/>
              <a:t>公厘山砲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450329" y="3145991"/>
            <a:ext cx="5524404" cy="2552281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口         徑</a:t>
            </a:r>
            <a:r>
              <a:rPr lang="en-US" altLang="zh-TW" sz="2000" dirty="0"/>
              <a:t>: 75mm</a:t>
            </a:r>
            <a:r>
              <a:rPr lang="zh-TW" altLang="en-US" sz="2000" dirty="0"/>
              <a:t/>
            </a:r>
            <a:br>
              <a:rPr lang="zh-TW" altLang="en-US" sz="2000" dirty="0"/>
            </a:br>
            <a:r>
              <a:rPr lang="zh-TW" altLang="en-US" sz="2000" dirty="0"/>
              <a:t>砲   全   長</a:t>
            </a:r>
            <a:r>
              <a:rPr lang="en-US" altLang="zh-TW" sz="2000" dirty="0"/>
              <a:t>: </a:t>
            </a:r>
            <a:r>
              <a:rPr lang="en-US" altLang="zh-TW" sz="2000" dirty="0" smtClean="0"/>
              <a:t>3.66m</a:t>
            </a:r>
            <a:r>
              <a:rPr lang="zh-TW" altLang="en-US" sz="2000" dirty="0"/>
              <a:t/>
            </a:r>
            <a:br>
              <a:rPr lang="zh-TW" altLang="en-US" sz="2000" dirty="0"/>
            </a:br>
            <a:r>
              <a:rPr lang="zh-TW" altLang="en-US" sz="2000" dirty="0"/>
              <a:t>俯 仰 角 度</a:t>
            </a:r>
            <a:r>
              <a:rPr lang="en-US" altLang="zh-TW" sz="2000" dirty="0"/>
              <a:t>:-5</a:t>
            </a:r>
            <a:r>
              <a:rPr lang="zh-TW" altLang="en-US" sz="2000" dirty="0"/>
              <a:t>度</a:t>
            </a:r>
            <a:r>
              <a:rPr lang="en-US" altLang="zh-TW" sz="2000" dirty="0"/>
              <a:t>~+45</a:t>
            </a:r>
            <a:r>
              <a:rPr lang="zh-TW" altLang="en-US" sz="2000" dirty="0" smtClean="0"/>
              <a:t>度</a:t>
            </a:r>
            <a:r>
              <a:rPr lang="zh-TW" altLang="en-US" sz="2000" dirty="0"/>
              <a:t/>
            </a:r>
            <a:br>
              <a:rPr lang="zh-TW" altLang="en-US" sz="2000" dirty="0"/>
            </a:br>
            <a:r>
              <a:rPr lang="zh-TW" altLang="en-US" sz="2000" dirty="0"/>
              <a:t>砲 口 初 速</a:t>
            </a:r>
            <a:r>
              <a:rPr lang="en-US" altLang="zh-TW" sz="2000" dirty="0"/>
              <a:t>:381m/</a:t>
            </a:r>
            <a:r>
              <a:rPr lang="zh-TW" altLang="en-US" sz="2000" dirty="0"/>
              <a:t>秒</a:t>
            </a:r>
            <a:br>
              <a:rPr lang="zh-TW" altLang="en-US" sz="2000" dirty="0"/>
            </a:br>
            <a:r>
              <a:rPr lang="zh-TW" altLang="en-US" sz="2000" dirty="0"/>
              <a:t>最 大 射 程</a:t>
            </a:r>
            <a:r>
              <a:rPr lang="en-US" altLang="zh-TW" sz="2000" dirty="0"/>
              <a:t>:8790m</a:t>
            </a:r>
            <a:r>
              <a:rPr lang="zh-TW" altLang="en-US" sz="2000" dirty="0"/>
              <a:t/>
            </a:r>
            <a:br>
              <a:rPr lang="zh-TW" altLang="en-US" sz="2000" dirty="0"/>
            </a:br>
            <a:r>
              <a:rPr lang="zh-TW" altLang="en-US" sz="2000" dirty="0"/>
              <a:t>射          速</a:t>
            </a:r>
            <a:r>
              <a:rPr lang="en-US" altLang="zh-TW" sz="2000" dirty="0"/>
              <a:t>: 3~6</a:t>
            </a:r>
            <a:r>
              <a:rPr lang="zh-TW" altLang="en-US" sz="2000" dirty="0"/>
              <a:t>發</a:t>
            </a:r>
            <a:r>
              <a:rPr lang="en-US" altLang="zh-TW" sz="2000" dirty="0"/>
              <a:t>/</a:t>
            </a:r>
            <a:r>
              <a:rPr lang="zh-TW" altLang="en-US" sz="2000" dirty="0" smtClean="0"/>
              <a:t>分</a:t>
            </a:r>
            <a:endParaRPr lang="zh-TW" altLang="en-US" sz="2000" dirty="0"/>
          </a:p>
        </p:txBody>
      </p:sp>
      <p:pic>
        <p:nvPicPr>
          <p:cNvPr id="6" name="圖片版面配置區 5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77" r="22938" b="7065"/>
          <a:stretch/>
        </p:blipFill>
        <p:spPr>
          <a:xfrm>
            <a:off x="8020595" y="1025912"/>
            <a:ext cx="2996810" cy="4036742"/>
          </a:xfrm>
        </p:spPr>
      </p:pic>
      <p:sp>
        <p:nvSpPr>
          <p:cNvPr id="8" name="橢圓 7"/>
          <p:cNvSpPr/>
          <p:nvPr/>
        </p:nvSpPr>
        <p:spPr>
          <a:xfrm>
            <a:off x="0" y="0"/>
            <a:ext cx="908208" cy="908208"/>
          </a:xfrm>
          <a:prstGeom prst="ellipse">
            <a:avLst/>
          </a:prstGeom>
        </p:spPr>
        <p:style>
          <a:lnRef idx="0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tint val="40000"/>
              <a:hueOff val="0"/>
              <a:satOff val="0"/>
              <a:lumOff val="0"/>
              <a:alphaOff val="0"/>
            </a:schemeClr>
          </a:fillRef>
          <a:effectRef idx="2">
            <a:schemeClr val="dk2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矩形 8"/>
          <p:cNvSpPr/>
          <p:nvPr/>
        </p:nvSpPr>
        <p:spPr>
          <a:xfrm>
            <a:off x="159047" y="194247"/>
            <a:ext cx="521103" cy="521103"/>
          </a:xfrm>
          <a:prstGeom prst="rect">
            <a:avLst/>
          </a:prstGeom>
          <a:blipFill>
            <a:blip r:embed="rId3">
              <a:duotone>
                <a:schemeClr val="dk2">
                  <a:hueOff val="0"/>
                  <a:satOff val="0"/>
                  <a:lumOff val="0"/>
                  <a:alphaOff val="0"/>
                  <a:shade val="20000"/>
                  <a:satMod val="200000"/>
                </a:schemeClr>
                <a:schemeClr val="dk2">
                  <a:hueOff val="0"/>
                  <a:satOff val="0"/>
                  <a:lumOff val="0"/>
                  <a:alphaOff val="0"/>
                  <a:tint val="12000"/>
                  <a:satMod val="19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0" name="矩形 9"/>
          <p:cNvSpPr/>
          <p:nvPr/>
        </p:nvSpPr>
        <p:spPr>
          <a:xfrm>
            <a:off x="0" y="5241073"/>
            <a:ext cx="106308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perspectiveHeroicExtremeLeftFacing"/>
              <a:lightRig rig="threePt" dir="t"/>
            </a:scene3d>
          </a:bodyPr>
          <a:lstStyle/>
          <a:p>
            <a:pPr algn="ctr"/>
            <a:r>
              <a:rPr lang="en-US" altLang="zh-TW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8</a:t>
            </a:r>
            <a:endParaRPr lang="zh-TW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86542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 44">
            <a:extLst>
              <a:ext uri="{FF2B5EF4-FFF2-40B4-BE49-F238E27FC236}">
                <a16:creationId xmlns:a16="http://schemas.microsoft.com/office/drawing/2014/main" id="{E724B9E8-02C8-4B2E-8770-A00A67760DF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7" name="圖片 46">
            <a:extLst>
              <a:ext uri="{FF2B5EF4-FFF2-40B4-BE49-F238E27FC236}">
                <a16:creationId xmlns:a16="http://schemas.microsoft.com/office/drawing/2014/main" id="{7B8AE548-0BFA-4792-9962-3375923C763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49" name="直線接點 48">
            <a:extLst>
              <a:ext uri="{FF2B5EF4-FFF2-40B4-BE49-F238E27FC236}">
                <a16:creationId xmlns:a16="http://schemas.microsoft.com/office/drawing/2014/main" id="{67639EF4-FA83-4D85-90FE-B831AF2838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接點​​ 50">
            <a:extLst>
              <a:ext uri="{FF2B5EF4-FFF2-40B4-BE49-F238E27FC236}">
                <a16:creationId xmlns:a16="http://schemas.microsoft.com/office/drawing/2014/main" id="{77F5183C-A26A-4229-984A-7FCEB7EE2D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53" name="矩形 52">
            <a:extLst>
              <a:ext uri="{FF2B5EF4-FFF2-40B4-BE49-F238E27FC236}">
                <a16:creationId xmlns:a16="http://schemas.microsoft.com/office/drawing/2014/main" id="{35501695-D7FD-432D-AE9A-6A266331B54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55" name="直線接點 54">
            <a:extLst>
              <a:ext uri="{FF2B5EF4-FFF2-40B4-BE49-F238E27FC236}">
                <a16:creationId xmlns:a16="http://schemas.microsoft.com/office/drawing/2014/main" id="{25B6D770-CDC7-4A13-AD18-72AC72FC86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69416" y="1847088"/>
            <a:ext cx="286482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標題 1">
            <a:extLst>
              <a:ext uri="{FF2B5EF4-FFF2-40B4-BE49-F238E27FC236}">
                <a16:creationId xmlns:a16="http://schemas.microsoft.com/office/drawing/2014/main" id="{0EA25782-BD92-45C9-A8FE-5E3488DF3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4670" y="1219645"/>
            <a:ext cx="4179228" cy="647098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zh-TW" altLang="zh-TW" b="1" dirty="0"/>
              <a:t>黑蝙蝠中隊文物陳列館</a:t>
            </a: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6CF09C69-F194-46EC-955F-428636BCB17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grpSp>
        <p:nvGrpSpPr>
          <p:cNvPr id="59" name="群組 58">
            <a:extLst>
              <a:ext uri="{FF2B5EF4-FFF2-40B4-BE49-F238E27FC236}">
                <a16:creationId xmlns:a16="http://schemas.microsoft.com/office/drawing/2014/main" id="{DB9FB08E-2EF9-40D3-8108-A537D24136E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2237" y="482171"/>
            <a:ext cx="7560115" cy="5149101"/>
            <a:chOff x="7463258" y="583365"/>
            <a:chExt cx="7560115" cy="5181928"/>
          </a:xfrm>
        </p:grpSpPr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9B20C890-1633-477A-9E9A-CDF73E9D0A2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4EB4D734-DD7E-44DF-B573-33D82BEA79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</p:grpSp>
      <p:sp>
        <p:nvSpPr>
          <p:cNvPr id="63" name="矩形 62">
            <a:extLst>
              <a:ext uri="{FF2B5EF4-FFF2-40B4-BE49-F238E27FC236}">
                <a16:creationId xmlns:a16="http://schemas.microsoft.com/office/drawing/2014/main" id="{CEC07C7E-F170-4240-91B9-54A1151E322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7497" y="977099"/>
            <a:ext cx="6597725" cy="4136205"/>
          </a:xfrm>
          <a:prstGeom prst="rect">
            <a:avLst/>
          </a:prstGeom>
          <a:solidFill>
            <a:srgbClr val="FFFFFE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65" name="圖片 64">
            <a:extLst>
              <a:ext uri="{FF2B5EF4-FFF2-40B4-BE49-F238E27FC236}">
                <a16:creationId xmlns:a16="http://schemas.microsoft.com/office/drawing/2014/main" id="{CA411B73-A3AF-4112-BD03-A802BE71E72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67" name="直線接點​​ 66">
            <a:extLst>
              <a:ext uri="{FF2B5EF4-FFF2-40B4-BE49-F238E27FC236}">
                <a16:creationId xmlns:a16="http://schemas.microsoft.com/office/drawing/2014/main" id="{61302B36-F42E-49AB-A724-F90B87DF0A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內容預留位置 15" descr="SmartArt 圖形">
            <a:extLst>
              <a:ext uri="{FF2B5EF4-FFF2-40B4-BE49-F238E27FC236}">
                <a16:creationId xmlns:a16="http://schemas.microsoft.com/office/drawing/2014/main" id="{FEA7B78A-50D7-496B-9036-6921CE791D9E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00372563"/>
              </p:ext>
            </p:extLst>
          </p:nvPr>
        </p:nvGraphicFramePr>
        <p:xfrm>
          <a:off x="8669416" y="1855093"/>
          <a:ext cx="2864820" cy="32875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67"/>
          <a:stretch/>
        </p:blipFill>
        <p:spPr>
          <a:xfrm>
            <a:off x="1107497" y="977099"/>
            <a:ext cx="6621321" cy="4165561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11061418" y="5261707"/>
            <a:ext cx="106308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perspectiveHeroicExtremeLeftFacing"/>
              <a:lightRig rig="threePt" dir="t"/>
            </a:scene3d>
          </a:bodyPr>
          <a:lstStyle/>
          <a:p>
            <a:pPr algn="ctr"/>
            <a:r>
              <a:rPr lang="en-US" altLang="zh-TW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9</a:t>
            </a:r>
            <a:endParaRPr lang="zh-TW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19627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82" b="6341"/>
          <a:stretch/>
        </p:blipFill>
        <p:spPr>
          <a:xfrm>
            <a:off x="5453360" y="1246992"/>
            <a:ext cx="5664405" cy="4105593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5" name="文字方塊 4"/>
          <p:cNvSpPr txBox="1"/>
          <p:nvPr/>
        </p:nvSpPr>
        <p:spPr>
          <a:xfrm>
            <a:off x="-194308" y="2358945"/>
            <a:ext cx="66078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名稱由來</a:t>
            </a:r>
            <a:endParaRPr lang="zh-TW" altLang="en-US" sz="4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" name="文字版面配置區 6"/>
          <p:cNvSpPr>
            <a:spLocks noGrp="1"/>
          </p:cNvSpPr>
          <p:nvPr>
            <p:ph type="body" sz="half" idx="2"/>
          </p:nvPr>
        </p:nvSpPr>
        <p:spPr>
          <a:xfrm>
            <a:off x="1282390" y="3316062"/>
            <a:ext cx="3624147" cy="2248181"/>
          </a:xfrm>
        </p:spPr>
        <p:txBody>
          <a:bodyPr>
            <a:normAutofit/>
          </a:bodyPr>
          <a:lstStyle/>
          <a:p>
            <a:r>
              <a:rPr lang="zh-TW" altLang="en-US" sz="2800" dirty="0"/>
              <a:t>中尉領航官</a:t>
            </a:r>
            <a:r>
              <a:rPr lang="zh-TW" altLang="en-US" sz="2800" u="sng" dirty="0"/>
              <a:t>劉敬賢</a:t>
            </a:r>
            <a:r>
              <a:rPr lang="zh-TW" altLang="en-US" sz="2800" dirty="0"/>
              <a:t>、</a:t>
            </a:r>
            <a:r>
              <a:rPr lang="zh-TW" altLang="en-US" sz="2800" u="sng" dirty="0"/>
              <a:t>孫大陸</a:t>
            </a:r>
            <a:r>
              <a:rPr lang="zh-TW" altLang="en-US" sz="2800" dirty="0"/>
              <a:t>設計了一個以「蝙蝠」為主體的中隊隊</a:t>
            </a:r>
            <a:r>
              <a:rPr lang="zh-TW" altLang="en-US" sz="2800" dirty="0" smtClean="0"/>
              <a:t>徽。</a:t>
            </a:r>
            <a:endParaRPr lang="zh-TW" altLang="en-US" sz="2800" dirty="0"/>
          </a:p>
        </p:txBody>
      </p:sp>
      <p:sp>
        <p:nvSpPr>
          <p:cNvPr id="9" name="矩形 8"/>
          <p:cNvSpPr/>
          <p:nvPr/>
        </p:nvSpPr>
        <p:spPr>
          <a:xfrm>
            <a:off x="11061418" y="5261707"/>
            <a:ext cx="106308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perspectiveHeroicExtremeLeftFacing"/>
              <a:lightRig rig="threePt" dir="t"/>
            </a:scene3d>
          </a:bodyPr>
          <a:lstStyle/>
          <a:p>
            <a:pPr algn="ctr"/>
            <a:r>
              <a:rPr lang="en-US" altLang="zh-TW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10</a:t>
            </a:r>
            <a:endParaRPr lang="zh-TW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55638" cy="81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835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-194308" y="2358945"/>
            <a:ext cx="66078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展區</a:t>
            </a:r>
            <a:endParaRPr lang="zh-TW" altLang="en-US" sz="4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" name="文字版面配置區 6"/>
          <p:cNvSpPr>
            <a:spLocks noGrp="1"/>
          </p:cNvSpPr>
          <p:nvPr>
            <p:ph type="body" sz="half" idx="2"/>
          </p:nvPr>
        </p:nvSpPr>
        <p:spPr>
          <a:xfrm>
            <a:off x="1389888" y="3316062"/>
            <a:ext cx="3806996" cy="2248181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/>
              <a:t>大時代的故事</a:t>
            </a:r>
            <a:endParaRPr lang="en-US" altLang="zh-TW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/>
              <a:t>暗夜黑蝙蝠</a:t>
            </a:r>
            <a:endParaRPr lang="en-US" altLang="zh-TW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/>
              <a:t>超級任務</a:t>
            </a:r>
            <a:endParaRPr lang="en-US" altLang="zh-TW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/>
              <a:t>北斗七星下的勇者</a:t>
            </a:r>
            <a:endParaRPr lang="en-US" altLang="zh-TW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/>
              <a:t>隊員生活剪影</a:t>
            </a:r>
          </a:p>
        </p:txBody>
      </p:sp>
      <p:sp>
        <p:nvSpPr>
          <p:cNvPr id="9" name="矩形 8"/>
          <p:cNvSpPr/>
          <p:nvPr/>
        </p:nvSpPr>
        <p:spPr>
          <a:xfrm>
            <a:off x="11061418" y="5261707"/>
            <a:ext cx="106308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perspectiveHeroicExtremeLeftFacing"/>
              <a:lightRig rig="threePt" dir="t"/>
            </a:scene3d>
          </a:bodyPr>
          <a:lstStyle/>
          <a:p>
            <a:pPr algn="ctr"/>
            <a:r>
              <a:rPr lang="en-US" altLang="zh-TW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11</a:t>
            </a:r>
            <a:endParaRPr lang="zh-TW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6884" y="1585233"/>
            <a:ext cx="5619209" cy="413813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5" name="圖片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55638" cy="81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790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/>
          <p:cNvSpPr txBox="1"/>
          <p:nvPr/>
        </p:nvSpPr>
        <p:spPr>
          <a:xfrm>
            <a:off x="-194308" y="2358945"/>
            <a:ext cx="66078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故事</a:t>
            </a:r>
            <a:endParaRPr lang="zh-TW" altLang="en-US" sz="4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" name="文字版面配置區 6"/>
          <p:cNvSpPr>
            <a:spLocks noGrp="1"/>
          </p:cNvSpPr>
          <p:nvPr>
            <p:ph type="body" sz="half" idx="2"/>
          </p:nvPr>
        </p:nvSpPr>
        <p:spPr>
          <a:xfrm>
            <a:off x="1353312" y="3316062"/>
            <a:ext cx="3843572" cy="2248181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800" dirty="0" smtClean="0"/>
              <a:t>獵狐計畫</a:t>
            </a:r>
            <a:endParaRPr lang="en-US" altLang="zh-TW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800" dirty="0" smtClean="0"/>
              <a:t>南</a:t>
            </a:r>
            <a:r>
              <a:rPr lang="zh-TW" altLang="en-US" sz="2800" dirty="0"/>
              <a:t>星</a:t>
            </a:r>
            <a:r>
              <a:rPr lang="zh-TW" altLang="en-US" sz="2800" dirty="0" smtClean="0"/>
              <a:t>計畫</a:t>
            </a:r>
            <a:endParaRPr lang="en-US" altLang="zh-TW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800" dirty="0" smtClean="0"/>
              <a:t>奇</a:t>
            </a:r>
            <a:r>
              <a:rPr lang="zh-TW" altLang="en-US" sz="2800" dirty="0"/>
              <a:t>龍</a:t>
            </a:r>
            <a:r>
              <a:rPr lang="zh-TW" altLang="en-US" sz="2800" dirty="0" smtClean="0"/>
              <a:t>計畫</a:t>
            </a:r>
            <a:endParaRPr lang="en-US" altLang="zh-TW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800" dirty="0" smtClean="0"/>
              <a:t>金</a:t>
            </a:r>
            <a:r>
              <a:rPr lang="zh-TW" altLang="en-US" sz="2800" dirty="0"/>
              <a:t>鞭計畫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36" b="7373"/>
          <a:stretch/>
        </p:blipFill>
        <p:spPr>
          <a:xfrm>
            <a:off x="5442211" y="1246992"/>
            <a:ext cx="5686706" cy="413813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9" name="矩形 8"/>
          <p:cNvSpPr/>
          <p:nvPr/>
        </p:nvSpPr>
        <p:spPr>
          <a:xfrm>
            <a:off x="11061418" y="5261707"/>
            <a:ext cx="106308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perspectiveHeroicExtremeLeftFacing"/>
              <a:lightRig rig="threePt" dir="t"/>
            </a:scene3d>
          </a:bodyPr>
          <a:lstStyle/>
          <a:p>
            <a:pPr algn="ctr"/>
            <a:r>
              <a:rPr lang="en-US" altLang="zh-TW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12</a:t>
            </a:r>
            <a:endParaRPr lang="zh-TW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55638" cy="81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336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6" name="文字版面配置區 5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 defTabSz="457200"/>
            <a:r>
              <a:rPr lang="zh-TW" altLang="en-US" sz="4400" b="1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黑蝙蝠</a:t>
            </a:r>
            <a:endParaRPr lang="zh-TW" altLang="en-US" sz="4400" b="1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8" name="文字版面配置區 7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 defTabSz="457200"/>
            <a:r>
              <a:rPr lang="zh-TW" altLang="en-US" sz="4400" b="1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黑貓</a:t>
            </a:r>
            <a:endParaRPr lang="zh-TW" altLang="en-US" sz="4400" b="1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13" name="內容版面配置區 12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424" y="2824163"/>
            <a:ext cx="2793776" cy="2644775"/>
          </a:xfrm>
        </p:spPr>
      </p:pic>
      <p:pic>
        <p:nvPicPr>
          <p:cNvPr id="15" name="內容版面配置區 14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5213" y="2820988"/>
            <a:ext cx="2638425" cy="2638425"/>
          </a:xfrm>
        </p:spPr>
      </p:pic>
      <p:sp>
        <p:nvSpPr>
          <p:cNvPr id="16" name="矩形 15"/>
          <p:cNvSpPr/>
          <p:nvPr/>
        </p:nvSpPr>
        <p:spPr>
          <a:xfrm>
            <a:off x="11061418" y="5261707"/>
            <a:ext cx="106308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perspectiveHeroicExtremeLeftFacing"/>
              <a:lightRig rig="threePt" dir="t"/>
            </a:scene3d>
          </a:bodyPr>
          <a:lstStyle/>
          <a:p>
            <a:pPr algn="ctr"/>
            <a:r>
              <a:rPr lang="en-US" altLang="zh-TW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13</a:t>
            </a:r>
            <a:endParaRPr lang="zh-TW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17" name="圖片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55638" cy="81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891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矩形 79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2" name="圖片 81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84" name="直線接點​​ 83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線接點 85">
            <a:extLst>
              <a:ext uri="{FF2B5EF4-FFF2-40B4-BE49-F238E27FC236}">
                <a16:creationId xmlns:a16="http://schemas.microsoft.com/office/drawing/2014/main" id="{4977F1E1-2B6F-4BB6-899F-67D8764D83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" name="圖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62104" cy="6858000"/>
          </a:xfrm>
          <a:prstGeom prst="rect">
            <a:avLst/>
          </a:prstGeom>
        </p:spPr>
      </p:pic>
      <p:sp>
        <p:nvSpPr>
          <p:cNvPr id="88" name="矩形 87">
            <a:extLst>
              <a:ext uri="{FF2B5EF4-FFF2-40B4-BE49-F238E27FC236}">
                <a16:creationId xmlns:a16="http://schemas.microsoft.com/office/drawing/2014/main" id="{6A0FFA78-985C-4F50-B21A-77045C7DF65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734342C-2173-4B23-9C3C-2950C6A39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5511" y="3236470"/>
            <a:ext cx="6832500" cy="1252601"/>
          </a:xfrm>
        </p:spPr>
        <p:txBody>
          <a:bodyPr vert="horz" lIns="91440" tIns="45720" rIns="91440" bIns="0" rtlCol="0" anchor="b">
            <a:normAutofit/>
          </a:bodyPr>
          <a:lstStyle/>
          <a:p>
            <a:pPr algn="ctr" rtl="0"/>
            <a:r>
              <a:rPr lang="zh-TW" altLang="en-US" sz="4100" dirty="0">
                <a:solidFill>
                  <a:srgbClr val="FFFFFE"/>
                </a:solidFill>
              </a:rPr>
              <a:t>感謝聆聽</a:t>
            </a:r>
            <a:endParaRPr lang="zh-TW" altLang="en-US" sz="4100" dirty="0">
              <a:solidFill>
                <a:srgbClr val="FFFFFE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90" name="直線接點​​ 89">
            <a:extLst>
              <a:ext uri="{FF2B5EF4-FFF2-40B4-BE49-F238E27FC236}">
                <a16:creationId xmlns:a16="http://schemas.microsoft.com/office/drawing/2014/main" id="{65409EC7-69B1-45CC-8FB7-1964C1AB67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509" y="4666480"/>
            <a:ext cx="683249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833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矩形 71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4" name="圖片 73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76" name="直線接點 75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接點​​ 77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80" name="矩形 79">
            <a:extLst>
              <a:ext uri="{FF2B5EF4-FFF2-40B4-BE49-F238E27FC236}">
                <a16:creationId xmlns:a16="http://schemas.microsoft.com/office/drawing/2014/main" id="{5BB14454-D00C-4958-BB39-F5F9F3ACD49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82" name="直線接點​​ 81">
            <a:extLst>
              <a:ext uri="{FF2B5EF4-FFF2-40B4-BE49-F238E27FC236}">
                <a16:creationId xmlns:a16="http://schemas.microsoft.com/office/drawing/2014/main" id="{28A657A7-C4E5-425B-98FA-BB817FF7BF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8029" y="1847088"/>
            <a:ext cx="352036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3" name="標題 1">
            <a:extLst>
              <a:ext uri="{FF2B5EF4-FFF2-40B4-BE49-F238E27FC236}">
                <a16:creationId xmlns:a16="http://schemas.microsoft.com/office/drawing/2014/main" id="{69F1744A-CA11-44DA-AE09-C24B436C1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7820" y="1289890"/>
            <a:ext cx="3520367" cy="82053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 rtl="0"/>
            <a:r>
              <a:rPr lang="zh-TW" altLang="en-US" b="1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著名處所</a:t>
            </a:r>
            <a:endParaRPr lang="zh-TW" altLang="en-US" b="1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A1084370-0E70-4003-9787-3490FCC20E1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grpSp>
        <p:nvGrpSpPr>
          <p:cNvPr id="86" name="群組 85">
            <a:extLst>
              <a:ext uri="{FF2B5EF4-FFF2-40B4-BE49-F238E27FC236}">
                <a16:creationId xmlns:a16="http://schemas.microsoft.com/office/drawing/2014/main" id="{2B7C66D2-22E8-4E8F-829B-050BFA7C86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2237" y="482171"/>
            <a:ext cx="6104331" cy="5149101"/>
            <a:chOff x="7463259" y="583365"/>
            <a:chExt cx="6104330" cy="5181928"/>
          </a:xfrm>
        </p:grpSpPr>
        <p:sp>
          <p:nvSpPr>
            <p:cNvPr id="87" name="矩形 86">
              <a:extLst>
                <a:ext uri="{FF2B5EF4-FFF2-40B4-BE49-F238E27FC236}">
                  <a16:creationId xmlns:a16="http://schemas.microsoft.com/office/drawing/2014/main" id="{F0B78D6F-1F61-4DBB-8F5A-934BB850DD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9" y="583365"/>
              <a:ext cx="610433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88" name="矩形 87">
              <a:extLst>
                <a:ext uri="{FF2B5EF4-FFF2-40B4-BE49-F238E27FC236}">
                  <a16:creationId xmlns:a16="http://schemas.microsoft.com/office/drawing/2014/main" id="{23EA261D-1F8C-4BE5-8586-3C1CC5CE80F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8" y="915807"/>
              <a:ext cx="5471354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</p:grpSp>
      <p:pic>
        <p:nvPicPr>
          <p:cNvPr id="6" name="圖片預留位置 5" descr="抽象藝術圖案">
            <a:extLst>
              <a:ext uri="{FF2B5EF4-FFF2-40B4-BE49-F238E27FC236}">
                <a16:creationId xmlns:a16="http://schemas.microsoft.com/office/drawing/2014/main" id="{65EB9C0E-82E1-4B5B-A48D-C50A96A0164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5"/>
          <a:srcRect r="1" b="19875"/>
          <a:stretch/>
        </p:blipFill>
        <p:spPr>
          <a:xfrm>
            <a:off x="1271223" y="1116345"/>
            <a:ext cx="4825148" cy="3866172"/>
          </a:xfrm>
          <a:prstGeom prst="rect">
            <a:avLst/>
          </a:prstGeom>
        </p:spPr>
      </p:pic>
      <p:pic>
        <p:nvPicPr>
          <p:cNvPr id="90" name="圖片 89">
            <a:extLst>
              <a:ext uri="{FF2B5EF4-FFF2-40B4-BE49-F238E27FC236}">
                <a16:creationId xmlns:a16="http://schemas.microsoft.com/office/drawing/2014/main" id="{3635D2BC-4EDA-4A3E-83BF-035608099B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92" name="直線接點​​ 91">
            <a:extLst>
              <a:ext uri="{FF2B5EF4-FFF2-40B4-BE49-F238E27FC236}">
                <a16:creationId xmlns:a16="http://schemas.microsoft.com/office/drawing/2014/main" id="{A3C86EB9-7FA9-42F7-B348-A7FD17436A9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內容預留位置 2" descr="SmartArt 圖形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FB509DA5-15CF-4F50-8076-F311C53562F4}"/>
              </a:ext>
            </a:extLst>
          </p:cNvPr>
          <p:cNvGraphicFramePr>
            <a:graphicFrameLocks/>
          </p:cNvGraphicFramePr>
          <p:nvPr>
            <p:custDataLst>
              <p:custData r:id="rId1"/>
            </p:custDataLst>
            <p:extLst>
              <p:ext uri="{D42A27DB-BD31-4B8C-83A1-F6EECF244321}">
                <p14:modId xmlns:p14="http://schemas.microsoft.com/office/powerpoint/2010/main" val="3513054311"/>
              </p:ext>
            </p:extLst>
          </p:nvPr>
        </p:nvGraphicFramePr>
        <p:xfrm>
          <a:off x="6881202" y="1880005"/>
          <a:ext cx="4194021" cy="41550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4" t="10694" r="25771" b="12258"/>
          <a:stretch/>
        </p:blipFill>
        <p:spPr>
          <a:xfrm>
            <a:off x="944690" y="825751"/>
            <a:ext cx="5471961" cy="4462989"/>
          </a:xfrm>
          <a:prstGeom prst="rect">
            <a:avLst/>
          </a:prstGeom>
        </p:spPr>
      </p:pic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94" t="6556" r="14824" b="5529"/>
          <a:stretch/>
        </p:blipFill>
        <p:spPr>
          <a:xfrm>
            <a:off x="944993" y="811445"/>
            <a:ext cx="5471658" cy="4467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492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857"/>
          <a:stretch/>
        </p:blipFill>
        <p:spPr>
          <a:xfrm>
            <a:off x="5196884" y="1047178"/>
            <a:ext cx="5706129" cy="416241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5" name="文字方塊 4"/>
          <p:cNvSpPr txBox="1"/>
          <p:nvPr/>
        </p:nvSpPr>
        <p:spPr>
          <a:xfrm>
            <a:off x="-194308" y="2358945"/>
            <a:ext cx="66078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TW" altLang="en-US" sz="44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忠靈</a:t>
            </a:r>
            <a:r>
              <a:rPr lang="zh-TW" altLang="en-US" sz="4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祠</a:t>
            </a:r>
            <a:endParaRPr lang="zh-TW" altLang="en-US" sz="4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" name="文字版面配置區 6"/>
          <p:cNvSpPr>
            <a:spLocks noGrp="1"/>
          </p:cNvSpPr>
          <p:nvPr>
            <p:ph type="body" sz="half" idx="2"/>
          </p:nvPr>
        </p:nvSpPr>
        <p:spPr>
          <a:xfrm>
            <a:off x="313907" y="3316062"/>
            <a:ext cx="4882977" cy="2248181"/>
          </a:xfrm>
        </p:spPr>
        <p:txBody>
          <a:bodyPr>
            <a:normAutofit fontScale="92500" lnSpcReduction="20000"/>
          </a:bodyPr>
          <a:lstStyle/>
          <a:p>
            <a:r>
              <a:rPr lang="zh-TW" altLang="en-US" sz="2400" dirty="0"/>
              <a:t>「一</a:t>
            </a:r>
            <a:r>
              <a:rPr lang="zh-TW" altLang="en-US" sz="2400" dirty="0" smtClean="0"/>
              <a:t>」 現役</a:t>
            </a:r>
            <a:r>
              <a:rPr lang="zh-TW" altLang="en-US" sz="2400" dirty="0"/>
              <a:t>軍人因作戰、因公、</a:t>
            </a:r>
            <a:r>
              <a:rPr lang="zh-TW" altLang="en-US" sz="2400" dirty="0" smtClean="0"/>
              <a:t>因</a:t>
            </a:r>
            <a:endParaRPr lang="en-US" altLang="zh-TW" sz="2400" dirty="0" smtClean="0"/>
          </a:p>
          <a:p>
            <a:r>
              <a:rPr lang="en-US" altLang="zh-TW" sz="2400" dirty="0" smtClean="0"/>
              <a:t>	</a:t>
            </a:r>
            <a:r>
              <a:rPr lang="zh-TW" altLang="en-US" sz="2400" dirty="0" smtClean="0"/>
              <a:t>病</a:t>
            </a:r>
            <a:r>
              <a:rPr lang="zh-TW" altLang="en-US" sz="2400" dirty="0"/>
              <a:t>及意外死亡者</a:t>
            </a:r>
            <a:r>
              <a:rPr lang="zh-TW" altLang="en-US" sz="2400" dirty="0" smtClean="0"/>
              <a:t>。</a:t>
            </a:r>
            <a:endParaRPr lang="en-US" altLang="zh-TW" sz="2400" dirty="0" smtClean="0"/>
          </a:p>
          <a:p>
            <a:r>
              <a:rPr lang="zh-TW" altLang="en-US" sz="2400" dirty="0"/>
              <a:t/>
            </a:r>
            <a:br>
              <a:rPr lang="zh-TW" altLang="en-US" sz="2400" dirty="0"/>
            </a:br>
            <a:r>
              <a:rPr lang="zh-TW" altLang="en-US" sz="2400" dirty="0"/>
              <a:t>「二</a:t>
            </a:r>
            <a:r>
              <a:rPr lang="zh-TW" altLang="en-US" sz="2400" dirty="0" smtClean="0"/>
              <a:t>」 志願</a:t>
            </a:r>
            <a:r>
              <a:rPr lang="zh-TW" altLang="en-US" sz="2400" dirty="0"/>
              <a:t>役依法退除役軍人</a:t>
            </a:r>
            <a:r>
              <a:rPr lang="zh-TW" altLang="en-US" sz="2400" dirty="0" smtClean="0"/>
              <a:t>死亡</a:t>
            </a:r>
            <a:endParaRPr lang="en-US" altLang="zh-TW" sz="2400" dirty="0" smtClean="0"/>
          </a:p>
          <a:p>
            <a:r>
              <a:rPr lang="en-US" altLang="zh-TW" sz="2400" dirty="0"/>
              <a:t>	</a:t>
            </a:r>
            <a:r>
              <a:rPr lang="zh-TW" altLang="en-US" sz="2400" dirty="0" smtClean="0"/>
              <a:t>合</a:t>
            </a:r>
            <a:r>
              <a:rPr lang="zh-TW" altLang="en-US" sz="2400" dirty="0"/>
              <a:t>於規定者。</a:t>
            </a:r>
          </a:p>
        </p:txBody>
      </p:sp>
      <p:sp>
        <p:nvSpPr>
          <p:cNvPr id="11" name="橢圓 10"/>
          <p:cNvSpPr/>
          <p:nvPr/>
        </p:nvSpPr>
        <p:spPr>
          <a:xfrm>
            <a:off x="0" y="0"/>
            <a:ext cx="908208" cy="908208"/>
          </a:xfrm>
          <a:prstGeom prst="ellipse">
            <a:avLst/>
          </a:prstGeom>
        </p:spPr>
        <p:style>
          <a:lnRef idx="0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tint val="40000"/>
              <a:hueOff val="0"/>
              <a:satOff val="0"/>
              <a:lumOff val="0"/>
              <a:alphaOff val="0"/>
            </a:schemeClr>
          </a:fillRef>
          <a:effectRef idx="2">
            <a:schemeClr val="dk2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矩形 11"/>
          <p:cNvSpPr/>
          <p:nvPr/>
        </p:nvSpPr>
        <p:spPr>
          <a:xfrm>
            <a:off x="193552" y="193552"/>
            <a:ext cx="521103" cy="521103"/>
          </a:xfrm>
          <a:prstGeom prst="rect">
            <a:avLst/>
          </a:prstGeom>
          <a:blipFill>
            <a:blip r:embed="rId3">
              <a:duotone>
                <a:schemeClr val="dk2">
                  <a:hueOff val="0"/>
                  <a:satOff val="0"/>
                  <a:lumOff val="0"/>
                  <a:alphaOff val="0"/>
                  <a:shade val="20000"/>
                  <a:satMod val="200000"/>
                </a:schemeClr>
                <a:schemeClr val="dk2">
                  <a:hueOff val="0"/>
                  <a:satOff val="0"/>
                  <a:lumOff val="0"/>
                  <a:alphaOff val="0"/>
                  <a:tint val="12000"/>
                  <a:satMod val="19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3" name="矩形 12"/>
          <p:cNvSpPr/>
          <p:nvPr/>
        </p:nvSpPr>
        <p:spPr>
          <a:xfrm>
            <a:off x="11128917" y="-15122"/>
            <a:ext cx="106308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perspectiveHeroicExtremeLeftFacing"/>
              <a:lightRig rig="threePt" dir="t"/>
            </a:scene3d>
          </a:bodyPr>
          <a:lstStyle/>
          <a:p>
            <a:pPr algn="ctr"/>
            <a:r>
              <a:rPr lang="en-US" altLang="zh-TW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1</a:t>
            </a:r>
            <a:endParaRPr lang="zh-TW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78747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035" y="1047177"/>
            <a:ext cx="5706129" cy="416241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5" name="文字方塊 4"/>
          <p:cNvSpPr txBox="1"/>
          <p:nvPr/>
        </p:nvSpPr>
        <p:spPr>
          <a:xfrm>
            <a:off x="-194308" y="2358945"/>
            <a:ext cx="66078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TW" altLang="en-US" sz="44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祭祀</a:t>
            </a:r>
            <a:endParaRPr lang="zh-TW" altLang="en-US" sz="44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" name="文字版面配置區 6"/>
          <p:cNvSpPr>
            <a:spLocks noGrp="1"/>
          </p:cNvSpPr>
          <p:nvPr>
            <p:ph type="body" sz="half" idx="2"/>
          </p:nvPr>
        </p:nvSpPr>
        <p:spPr>
          <a:xfrm>
            <a:off x="1403472" y="3756428"/>
            <a:ext cx="3412273" cy="1367450"/>
          </a:xfrm>
        </p:spPr>
        <p:txBody>
          <a:bodyPr>
            <a:normAutofit/>
          </a:bodyPr>
          <a:lstStyle/>
          <a:p>
            <a:pPr algn="dist"/>
            <a:r>
              <a:rPr lang="en-US" altLang="zh-TW" sz="2800" dirty="0" smtClean="0"/>
              <a:t>03</a:t>
            </a:r>
            <a:r>
              <a:rPr lang="zh-TW" altLang="zh-TW" sz="2800" dirty="0"/>
              <a:t>月</a:t>
            </a:r>
            <a:r>
              <a:rPr lang="en-US" altLang="zh-TW" sz="2800" dirty="0"/>
              <a:t>29</a:t>
            </a:r>
            <a:r>
              <a:rPr lang="zh-TW" altLang="zh-TW" sz="2800" dirty="0" smtClean="0"/>
              <a:t>日</a:t>
            </a:r>
            <a:r>
              <a:rPr lang="zh-TW" altLang="en-US" sz="2800" dirty="0" smtClean="0"/>
              <a:t>青年節</a:t>
            </a:r>
            <a:endParaRPr lang="en-US" altLang="zh-TW" sz="2800" dirty="0" smtClean="0"/>
          </a:p>
          <a:p>
            <a:pPr algn="dist"/>
            <a:r>
              <a:rPr lang="en-US" altLang="zh-TW" sz="2800" dirty="0" smtClean="0"/>
              <a:t>09</a:t>
            </a:r>
            <a:r>
              <a:rPr lang="zh-TW" altLang="zh-TW" sz="2800" dirty="0" smtClean="0"/>
              <a:t>月</a:t>
            </a:r>
            <a:r>
              <a:rPr lang="en-US" altLang="zh-TW" sz="2800" dirty="0" smtClean="0"/>
              <a:t>03</a:t>
            </a:r>
            <a:r>
              <a:rPr lang="zh-TW" altLang="zh-TW" sz="2800" dirty="0" smtClean="0"/>
              <a:t>日</a:t>
            </a:r>
            <a:r>
              <a:rPr lang="zh-TW" altLang="en-US" sz="2800" dirty="0" smtClean="0"/>
              <a:t>國軍節</a:t>
            </a:r>
            <a:endParaRPr lang="zh-TW" altLang="zh-TW" sz="2800" dirty="0"/>
          </a:p>
          <a:p>
            <a:endParaRPr lang="zh-TW" altLang="en-US" sz="2400" dirty="0"/>
          </a:p>
        </p:txBody>
      </p:sp>
      <p:sp>
        <p:nvSpPr>
          <p:cNvPr id="6" name="橢圓 5"/>
          <p:cNvSpPr/>
          <p:nvPr/>
        </p:nvSpPr>
        <p:spPr>
          <a:xfrm>
            <a:off x="0" y="0"/>
            <a:ext cx="908208" cy="908208"/>
          </a:xfrm>
          <a:prstGeom prst="ellipse">
            <a:avLst/>
          </a:prstGeom>
        </p:spPr>
        <p:style>
          <a:lnRef idx="0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tint val="40000"/>
              <a:hueOff val="0"/>
              <a:satOff val="0"/>
              <a:lumOff val="0"/>
              <a:alphaOff val="0"/>
            </a:schemeClr>
          </a:fillRef>
          <a:effectRef idx="2">
            <a:schemeClr val="dk2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矩形 7"/>
          <p:cNvSpPr/>
          <p:nvPr/>
        </p:nvSpPr>
        <p:spPr>
          <a:xfrm>
            <a:off x="181623" y="183253"/>
            <a:ext cx="521103" cy="521103"/>
          </a:xfrm>
          <a:prstGeom prst="rect">
            <a:avLst/>
          </a:prstGeom>
          <a:blipFill>
            <a:blip r:embed="rId3">
              <a:duotone>
                <a:schemeClr val="dk2">
                  <a:hueOff val="0"/>
                  <a:satOff val="0"/>
                  <a:lumOff val="0"/>
                  <a:alphaOff val="0"/>
                  <a:shade val="20000"/>
                  <a:satMod val="200000"/>
                </a:schemeClr>
                <a:schemeClr val="dk2">
                  <a:hueOff val="0"/>
                  <a:satOff val="0"/>
                  <a:lumOff val="0"/>
                  <a:alphaOff val="0"/>
                  <a:tint val="12000"/>
                  <a:satMod val="19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0" name="矩形 9"/>
          <p:cNvSpPr/>
          <p:nvPr/>
        </p:nvSpPr>
        <p:spPr>
          <a:xfrm>
            <a:off x="11128916" y="0"/>
            <a:ext cx="106308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perspectiveHeroicExtremeLeftFacing"/>
              <a:lightRig rig="threePt" dir="t"/>
            </a:scene3d>
          </a:bodyPr>
          <a:lstStyle/>
          <a:p>
            <a:pPr algn="ctr"/>
            <a:r>
              <a:rPr lang="en-US" altLang="zh-TW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2</a:t>
            </a:r>
            <a:endParaRPr lang="zh-TW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51234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矩形 10">
            <a:extLst>
              <a:ext uri="{FF2B5EF4-FFF2-40B4-BE49-F238E27FC236}">
                <a16:creationId xmlns:a16="http://schemas.microsoft.com/office/drawing/2014/main" id="{32D32A60-013B-47A8-8833-D2424080917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6" name="矩形 12">
            <a:extLst>
              <a:ext uri="{FF2B5EF4-FFF2-40B4-BE49-F238E27FC236}">
                <a16:creationId xmlns:a16="http://schemas.microsoft.com/office/drawing/2014/main" id="{AE27932B-B694-4C4C-90D7-A0333A7C587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27" name="直線接點​​ 14">
            <a:extLst>
              <a:ext uri="{FF2B5EF4-FFF2-40B4-BE49-F238E27FC236}">
                <a16:creationId xmlns:a16="http://schemas.microsoft.com/office/drawing/2014/main" id="{9EBB0476-5CF0-4F44-8D68-5D42D7AEE4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2146542"/>
            <a:ext cx="327209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標題 1">
            <a:extLst>
              <a:ext uri="{FF2B5EF4-FFF2-40B4-BE49-F238E27FC236}">
                <a16:creationId xmlns:a16="http://schemas.microsoft.com/office/drawing/2014/main" id="{A9DA474E-6B91-4200-840F-0257B2358A7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51580" y="3122496"/>
            <a:ext cx="3530157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29" name="圖片 18">
            <a:extLst>
              <a:ext uri="{FF2B5EF4-FFF2-40B4-BE49-F238E27FC236}">
                <a16:creationId xmlns:a16="http://schemas.microsoft.com/office/drawing/2014/main" id="{DF63C9AD-AE6E-4512-8171-91612E84CC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直線接點​​ 20">
            <a:extLst>
              <a:ext uri="{FF2B5EF4-FFF2-40B4-BE49-F238E27FC236}">
                <a16:creationId xmlns:a16="http://schemas.microsoft.com/office/drawing/2014/main" id="{FE1A49CE-B63D-457A-A180-1C883E1A63D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字方塊 3"/>
          <p:cNvSpPr txBox="1"/>
          <p:nvPr/>
        </p:nvSpPr>
        <p:spPr>
          <a:xfrm>
            <a:off x="2054700" y="1490072"/>
            <a:ext cx="20658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/>
              <a:t>鄭用錫墓</a:t>
            </a: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4816" y="2359379"/>
            <a:ext cx="5775906" cy="324894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91" y="2927684"/>
            <a:ext cx="4765586" cy="2680642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4" name="橢圓 13"/>
          <p:cNvSpPr/>
          <p:nvPr/>
        </p:nvSpPr>
        <p:spPr>
          <a:xfrm>
            <a:off x="0" y="0"/>
            <a:ext cx="908208" cy="908208"/>
          </a:xfrm>
          <a:prstGeom prst="ellipse">
            <a:avLst/>
          </a:prstGeom>
        </p:spPr>
        <p:style>
          <a:lnRef idx="0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tint val="40000"/>
              <a:hueOff val="0"/>
              <a:satOff val="0"/>
              <a:lumOff val="0"/>
              <a:alphaOff val="0"/>
            </a:schemeClr>
          </a:fillRef>
          <a:effectRef idx="2">
            <a:schemeClr val="dk2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矩形 14"/>
          <p:cNvSpPr/>
          <p:nvPr/>
        </p:nvSpPr>
        <p:spPr>
          <a:xfrm>
            <a:off x="196710" y="168364"/>
            <a:ext cx="521103" cy="521103"/>
          </a:xfrm>
          <a:prstGeom prst="rect">
            <a:avLst/>
          </a:prstGeom>
          <a:blipFill dpi="0" rotWithShape="1">
            <a:blip r:embed="rId6">
              <a:duotone>
                <a:schemeClr val="dk2">
                  <a:hueOff val="0"/>
                  <a:satOff val="0"/>
                  <a:lumOff val="0"/>
                  <a:alphaOff val="0"/>
                  <a:shade val="20000"/>
                  <a:satMod val="200000"/>
                </a:schemeClr>
                <a:schemeClr val="dk2">
                  <a:hueOff val="0"/>
                  <a:satOff val="0"/>
                  <a:lumOff val="0"/>
                  <a:alphaOff val="0"/>
                  <a:tint val="12000"/>
                  <a:satMod val="19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7" name="矩形 16"/>
          <p:cNvSpPr/>
          <p:nvPr/>
        </p:nvSpPr>
        <p:spPr>
          <a:xfrm>
            <a:off x="11128916" y="0"/>
            <a:ext cx="106308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perspectiveHeroicExtremeLeftFacing"/>
              <a:lightRig rig="threePt" dir="t"/>
            </a:scene3d>
          </a:bodyPr>
          <a:lstStyle/>
          <a:p>
            <a:pPr algn="ctr"/>
            <a:r>
              <a:rPr lang="en-US" altLang="zh-TW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3</a:t>
            </a:r>
            <a:endParaRPr lang="zh-TW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79314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809070" cy="4659889"/>
          </a:xfrm>
        </p:spPr>
        <p:txBody>
          <a:bodyPr/>
          <a:lstStyle/>
          <a:p>
            <a:r>
              <a:rPr lang="zh-TW" altLang="en-US" b="1" dirty="0"/>
              <a:t>勝利女神力士型防空飛彈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1444671" y="798973"/>
            <a:ext cx="7994439" cy="4659889"/>
          </a:xfrm>
        </p:spPr>
        <p:txBody>
          <a:bodyPr/>
          <a:lstStyle/>
          <a:p>
            <a:r>
              <a:rPr lang="zh-TW" altLang="en-US" dirty="0"/>
              <a:t>長度</a:t>
            </a:r>
            <a:r>
              <a:rPr lang="en-US" altLang="zh-TW" dirty="0"/>
              <a:t>: </a:t>
            </a:r>
            <a:r>
              <a:rPr lang="zh-TW" altLang="en-US" dirty="0"/>
              <a:t>總長</a:t>
            </a:r>
            <a:r>
              <a:rPr lang="en-US" altLang="zh-TW" dirty="0"/>
              <a:t>12.53 m</a:t>
            </a:r>
            <a:r>
              <a:rPr lang="zh-TW" altLang="en-US" dirty="0"/>
              <a:t>、 第二節</a:t>
            </a:r>
            <a:r>
              <a:rPr lang="en-US" altLang="zh-TW" dirty="0"/>
              <a:t>8.18 m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/>
              <a:t>總重</a:t>
            </a:r>
            <a:r>
              <a:rPr lang="en-US" altLang="zh-TW" dirty="0"/>
              <a:t>: 4850 kg</a:t>
            </a:r>
            <a:r>
              <a:rPr lang="zh-TW" altLang="en-US" dirty="0"/>
              <a:t>、第二節 </a:t>
            </a:r>
            <a:r>
              <a:rPr lang="en-US" altLang="zh-TW" dirty="0"/>
              <a:t>2505 kg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/>
              <a:t>速度</a:t>
            </a:r>
            <a:r>
              <a:rPr lang="en-US" altLang="zh-TW" dirty="0"/>
              <a:t>: 3.65</a:t>
            </a:r>
            <a:r>
              <a:rPr lang="zh-TW" altLang="en-US" dirty="0"/>
              <a:t>馬赫</a:t>
            </a:r>
            <a:br>
              <a:rPr lang="zh-TW" altLang="en-US" dirty="0"/>
            </a:br>
            <a:r>
              <a:rPr lang="zh-TW" altLang="en-US" dirty="0"/>
              <a:t>射程</a:t>
            </a:r>
            <a:r>
              <a:rPr lang="en-US" altLang="zh-TW" dirty="0"/>
              <a:t>: 140 km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/>
              <a:t>飛行高度</a:t>
            </a:r>
            <a:r>
              <a:rPr lang="en-US" altLang="zh-TW" dirty="0"/>
              <a:t>: 45,700 m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783"/>
          <a:stretch/>
        </p:blipFill>
        <p:spPr>
          <a:xfrm>
            <a:off x="957755" y="1059366"/>
            <a:ext cx="6305468" cy="4171883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8" name="橢圓 7"/>
          <p:cNvSpPr/>
          <p:nvPr/>
        </p:nvSpPr>
        <p:spPr>
          <a:xfrm>
            <a:off x="0" y="0"/>
            <a:ext cx="908208" cy="908208"/>
          </a:xfrm>
          <a:prstGeom prst="ellipse">
            <a:avLst/>
          </a:prstGeom>
        </p:spPr>
        <p:style>
          <a:lnRef idx="0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tint val="40000"/>
              <a:hueOff val="0"/>
              <a:satOff val="0"/>
              <a:lumOff val="0"/>
              <a:alphaOff val="0"/>
            </a:schemeClr>
          </a:fillRef>
          <a:effectRef idx="2">
            <a:schemeClr val="dk2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矩形 8"/>
          <p:cNvSpPr/>
          <p:nvPr/>
        </p:nvSpPr>
        <p:spPr>
          <a:xfrm>
            <a:off x="159047" y="194247"/>
            <a:ext cx="521103" cy="521103"/>
          </a:xfrm>
          <a:prstGeom prst="rect">
            <a:avLst/>
          </a:prstGeom>
          <a:blipFill>
            <a:blip r:embed="rId3">
              <a:duotone>
                <a:schemeClr val="dk2">
                  <a:hueOff val="0"/>
                  <a:satOff val="0"/>
                  <a:lumOff val="0"/>
                  <a:alphaOff val="0"/>
                  <a:shade val="20000"/>
                  <a:satMod val="200000"/>
                </a:schemeClr>
                <a:schemeClr val="dk2">
                  <a:hueOff val="0"/>
                  <a:satOff val="0"/>
                  <a:lumOff val="0"/>
                  <a:alphaOff val="0"/>
                  <a:tint val="12000"/>
                  <a:satMod val="19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0" name="矩形 9"/>
          <p:cNvSpPr/>
          <p:nvPr/>
        </p:nvSpPr>
        <p:spPr>
          <a:xfrm>
            <a:off x="11128916" y="0"/>
            <a:ext cx="106308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perspectiveHeroicExtremeLeftFacing"/>
              <a:lightRig rig="threePt" dir="t"/>
            </a:scene3d>
          </a:bodyPr>
          <a:lstStyle/>
          <a:p>
            <a:pPr algn="ctr"/>
            <a:r>
              <a:rPr lang="en-US" altLang="zh-TW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4</a:t>
            </a:r>
            <a:endParaRPr lang="zh-TW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13307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M24A1 Chaffee </a:t>
            </a:r>
            <a:r>
              <a:rPr lang="zh-TW" altLang="en-US" b="1" dirty="0"/>
              <a:t>霞飛戰車</a:t>
            </a:r>
          </a:p>
        </p:txBody>
      </p:sp>
      <p:pic>
        <p:nvPicPr>
          <p:cNvPr id="5" name="圖片版面配置區 4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" r="19035" b="6167"/>
          <a:stretch/>
        </p:blipFill>
        <p:spPr>
          <a:xfrm>
            <a:off x="7968343" y="1003610"/>
            <a:ext cx="3097415" cy="4146124"/>
          </a:xfrm>
        </p:spPr>
      </p:pic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426672"/>
          </a:xfrm>
        </p:spPr>
        <p:txBody>
          <a:bodyPr>
            <a:normAutofit fontScale="92500" lnSpcReduction="10000"/>
          </a:bodyPr>
          <a:lstStyle/>
          <a:p>
            <a:r>
              <a:rPr lang="zh-TW" altLang="en-US" dirty="0"/>
              <a:t>乘員</a:t>
            </a:r>
            <a:r>
              <a:rPr lang="en-US" altLang="zh-TW" dirty="0"/>
              <a:t>: 4</a:t>
            </a:r>
            <a:r>
              <a:rPr lang="zh-TW" altLang="en-US" dirty="0"/>
              <a:t>至</a:t>
            </a:r>
            <a:r>
              <a:rPr lang="en-US" altLang="zh-TW" dirty="0"/>
              <a:t>5</a:t>
            </a:r>
            <a:r>
              <a:rPr lang="zh-TW" altLang="en-US" dirty="0"/>
              <a:t>人（車長、駕駛、砲手、裝填手、副</a:t>
            </a:r>
            <a:r>
              <a:rPr lang="zh-TW" altLang="en-US" dirty="0" smtClean="0"/>
              <a:t>駕駛）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/>
              <a:t>長度</a:t>
            </a:r>
            <a:r>
              <a:rPr lang="en-US" altLang="zh-TW" dirty="0"/>
              <a:t>: 5.56/5.03 </a:t>
            </a:r>
            <a:r>
              <a:rPr lang="zh-TW" altLang="en-US" dirty="0"/>
              <a:t>米</a:t>
            </a:r>
            <a:br>
              <a:rPr lang="zh-TW" altLang="en-US" dirty="0"/>
            </a:br>
            <a:r>
              <a:rPr lang="zh-TW" altLang="en-US" dirty="0"/>
              <a:t>宽度</a:t>
            </a:r>
            <a:r>
              <a:rPr lang="en-US" altLang="zh-TW" dirty="0"/>
              <a:t>: 3</a:t>
            </a:r>
            <a:r>
              <a:rPr lang="zh-TW" altLang="en-US" dirty="0"/>
              <a:t>米</a:t>
            </a:r>
            <a:br>
              <a:rPr lang="zh-TW" altLang="en-US" dirty="0"/>
            </a:br>
            <a:r>
              <a:rPr lang="zh-TW" altLang="en-US" dirty="0"/>
              <a:t>高度</a:t>
            </a:r>
            <a:r>
              <a:rPr lang="en-US" altLang="zh-TW" dirty="0"/>
              <a:t>: 2.77 </a:t>
            </a:r>
            <a:r>
              <a:rPr lang="zh-TW" altLang="en-US" dirty="0"/>
              <a:t>米</a:t>
            </a:r>
            <a:br>
              <a:rPr lang="zh-TW" altLang="en-US" dirty="0"/>
            </a:br>
            <a:r>
              <a:rPr lang="zh-TW" altLang="en-US" dirty="0"/>
              <a:t>戰備重量</a:t>
            </a:r>
            <a:r>
              <a:rPr lang="en-US" altLang="zh-TW" dirty="0"/>
              <a:t>: 18.3</a:t>
            </a:r>
            <a:r>
              <a:rPr lang="zh-TW" altLang="en-US" dirty="0" smtClean="0"/>
              <a:t>噸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/>
              <a:t>最大速度 </a:t>
            </a:r>
            <a:r>
              <a:rPr lang="en-US" altLang="zh-TW" dirty="0"/>
              <a:t>54</a:t>
            </a:r>
            <a:r>
              <a:rPr lang="zh-TW" altLang="en-US" dirty="0"/>
              <a:t>公里</a:t>
            </a:r>
            <a:r>
              <a:rPr lang="en-US" altLang="zh-TW" dirty="0"/>
              <a:t>/</a:t>
            </a:r>
            <a:r>
              <a:rPr lang="zh-TW" altLang="en-US" dirty="0"/>
              <a:t>小時</a:t>
            </a:r>
            <a:br>
              <a:rPr lang="zh-TW" altLang="en-US" dirty="0"/>
            </a:br>
            <a:r>
              <a:rPr lang="zh-TW" altLang="en-US" dirty="0"/>
              <a:t>最大行程 </a:t>
            </a:r>
            <a:r>
              <a:rPr lang="en-US" altLang="zh-TW" dirty="0"/>
              <a:t>161</a:t>
            </a:r>
            <a:r>
              <a:rPr lang="zh-TW" altLang="en-US" dirty="0"/>
              <a:t>公里</a:t>
            </a:r>
            <a:br>
              <a:rPr lang="zh-TW" altLang="en-US" dirty="0"/>
            </a:br>
            <a:r>
              <a:rPr lang="zh-TW" altLang="en-US" dirty="0"/>
              <a:t>主要武器</a:t>
            </a:r>
            <a:r>
              <a:rPr lang="en-US" altLang="zh-TW" dirty="0"/>
              <a:t>: 75</a:t>
            </a:r>
            <a:r>
              <a:rPr lang="zh-TW" altLang="en-US" dirty="0"/>
              <a:t>公厘主砲</a:t>
            </a:r>
          </a:p>
        </p:txBody>
      </p:sp>
      <p:sp>
        <p:nvSpPr>
          <p:cNvPr id="8" name="橢圓 7"/>
          <p:cNvSpPr/>
          <p:nvPr/>
        </p:nvSpPr>
        <p:spPr>
          <a:xfrm>
            <a:off x="0" y="0"/>
            <a:ext cx="908208" cy="908208"/>
          </a:xfrm>
          <a:prstGeom prst="ellipse">
            <a:avLst/>
          </a:prstGeom>
        </p:spPr>
        <p:style>
          <a:lnRef idx="0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tint val="40000"/>
              <a:hueOff val="0"/>
              <a:satOff val="0"/>
              <a:lumOff val="0"/>
              <a:alphaOff val="0"/>
            </a:schemeClr>
          </a:fillRef>
          <a:effectRef idx="2">
            <a:schemeClr val="dk2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矩形 8"/>
          <p:cNvSpPr/>
          <p:nvPr/>
        </p:nvSpPr>
        <p:spPr>
          <a:xfrm>
            <a:off x="159047" y="194247"/>
            <a:ext cx="521103" cy="521103"/>
          </a:xfrm>
          <a:prstGeom prst="rect">
            <a:avLst/>
          </a:prstGeom>
          <a:blipFill>
            <a:blip r:embed="rId3">
              <a:duotone>
                <a:schemeClr val="dk2">
                  <a:hueOff val="0"/>
                  <a:satOff val="0"/>
                  <a:lumOff val="0"/>
                  <a:alphaOff val="0"/>
                  <a:shade val="20000"/>
                  <a:satMod val="200000"/>
                </a:schemeClr>
                <a:schemeClr val="dk2">
                  <a:hueOff val="0"/>
                  <a:satOff val="0"/>
                  <a:lumOff val="0"/>
                  <a:alphaOff val="0"/>
                  <a:tint val="12000"/>
                  <a:satMod val="19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0" name="矩形 9"/>
          <p:cNvSpPr/>
          <p:nvPr/>
        </p:nvSpPr>
        <p:spPr>
          <a:xfrm>
            <a:off x="0" y="5241073"/>
            <a:ext cx="106308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perspectiveHeroicExtremeLeftFacing"/>
              <a:lightRig rig="threePt" dir="t"/>
            </a:scene3d>
          </a:bodyPr>
          <a:lstStyle/>
          <a:p>
            <a:pPr algn="ctr"/>
            <a:r>
              <a:rPr lang="en-US" altLang="zh-TW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5</a:t>
            </a:r>
            <a:endParaRPr lang="zh-TW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94190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M1 40</a:t>
            </a:r>
            <a:r>
              <a:rPr lang="zh-TW" altLang="en-US" b="1" dirty="0"/>
              <a:t>公厘防空砲</a:t>
            </a:r>
          </a:p>
        </p:txBody>
      </p:sp>
      <p:pic>
        <p:nvPicPr>
          <p:cNvPr id="5" name="圖片版面配置區 4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92" t="-675" r="12201" b="8416"/>
          <a:stretch/>
        </p:blipFill>
        <p:spPr>
          <a:xfrm>
            <a:off x="7906215" y="908209"/>
            <a:ext cx="3211551" cy="4241526"/>
          </a:xfrm>
        </p:spPr>
      </p:pic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zh-TW" altLang="en-US" sz="2000" dirty="0"/>
              <a:t>戰備重量</a:t>
            </a:r>
            <a:r>
              <a:rPr lang="en-US" altLang="zh-TW" sz="2000" dirty="0"/>
              <a:t>:2656</a:t>
            </a:r>
            <a:r>
              <a:rPr lang="zh-TW" altLang="en-US" sz="2000" dirty="0"/>
              <a:t>公斤</a:t>
            </a:r>
            <a:br>
              <a:rPr lang="zh-TW" altLang="en-US" sz="2000" dirty="0"/>
            </a:br>
            <a:r>
              <a:rPr lang="zh-TW" altLang="en-US" sz="2000" dirty="0"/>
              <a:t>射速</a:t>
            </a:r>
            <a:r>
              <a:rPr lang="en-US" altLang="zh-TW" sz="2000" dirty="0"/>
              <a:t>:90~120</a:t>
            </a:r>
            <a:r>
              <a:rPr lang="zh-TW" altLang="en-US" sz="2000" dirty="0"/>
              <a:t>發</a:t>
            </a:r>
            <a:r>
              <a:rPr lang="en-US" altLang="zh-TW" sz="2000" dirty="0"/>
              <a:t>/</a:t>
            </a:r>
            <a:r>
              <a:rPr lang="zh-TW" altLang="en-US" sz="2000" dirty="0"/>
              <a:t>分</a:t>
            </a:r>
            <a:br>
              <a:rPr lang="zh-TW" altLang="en-US" sz="2000" dirty="0"/>
            </a:br>
            <a:r>
              <a:rPr lang="zh-TW" altLang="en-US" sz="2000" dirty="0"/>
              <a:t>射程</a:t>
            </a:r>
            <a:r>
              <a:rPr lang="en-US" altLang="zh-TW" sz="2000" dirty="0"/>
              <a:t>:4753</a:t>
            </a:r>
            <a:r>
              <a:rPr lang="zh-TW" altLang="en-US" sz="2000" dirty="0"/>
              <a:t>公尺</a:t>
            </a:r>
            <a:br>
              <a:rPr lang="zh-TW" altLang="en-US" sz="2000" dirty="0"/>
            </a:br>
            <a:r>
              <a:rPr lang="zh-TW" altLang="en-US" sz="2000" dirty="0"/>
              <a:t>射高</a:t>
            </a:r>
            <a:r>
              <a:rPr lang="en-US" altLang="zh-TW" sz="2000" dirty="0"/>
              <a:t>:2742</a:t>
            </a:r>
            <a:r>
              <a:rPr lang="zh-TW" altLang="en-US" sz="2000" dirty="0"/>
              <a:t>公尺</a:t>
            </a:r>
          </a:p>
        </p:txBody>
      </p:sp>
      <p:sp>
        <p:nvSpPr>
          <p:cNvPr id="8" name="橢圓 7"/>
          <p:cNvSpPr/>
          <p:nvPr/>
        </p:nvSpPr>
        <p:spPr>
          <a:xfrm>
            <a:off x="0" y="0"/>
            <a:ext cx="908208" cy="908208"/>
          </a:xfrm>
          <a:prstGeom prst="ellipse">
            <a:avLst/>
          </a:prstGeom>
        </p:spPr>
        <p:style>
          <a:lnRef idx="0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tint val="40000"/>
              <a:hueOff val="0"/>
              <a:satOff val="0"/>
              <a:lumOff val="0"/>
              <a:alphaOff val="0"/>
            </a:schemeClr>
          </a:fillRef>
          <a:effectRef idx="2">
            <a:schemeClr val="dk2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矩形 8"/>
          <p:cNvSpPr/>
          <p:nvPr/>
        </p:nvSpPr>
        <p:spPr>
          <a:xfrm>
            <a:off x="159047" y="194247"/>
            <a:ext cx="521103" cy="521103"/>
          </a:xfrm>
          <a:prstGeom prst="rect">
            <a:avLst/>
          </a:prstGeom>
          <a:blipFill>
            <a:blip r:embed="rId3">
              <a:duotone>
                <a:schemeClr val="dk2">
                  <a:hueOff val="0"/>
                  <a:satOff val="0"/>
                  <a:lumOff val="0"/>
                  <a:alphaOff val="0"/>
                  <a:shade val="20000"/>
                  <a:satMod val="200000"/>
                </a:schemeClr>
                <a:schemeClr val="dk2">
                  <a:hueOff val="0"/>
                  <a:satOff val="0"/>
                  <a:lumOff val="0"/>
                  <a:alphaOff val="0"/>
                  <a:tint val="12000"/>
                  <a:satMod val="19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0" name="矩形 9"/>
          <p:cNvSpPr/>
          <p:nvPr/>
        </p:nvSpPr>
        <p:spPr>
          <a:xfrm>
            <a:off x="0" y="5241073"/>
            <a:ext cx="106308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perspectiveHeroicExtremeLeftFacing"/>
              <a:lightRig rig="threePt" dir="t"/>
            </a:scene3d>
          </a:bodyPr>
          <a:lstStyle/>
          <a:p>
            <a:pPr algn="ctr"/>
            <a:r>
              <a:rPr lang="en-US" altLang="zh-TW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6</a:t>
            </a:r>
            <a:endParaRPr lang="zh-TW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83120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Mk30 5</a:t>
            </a:r>
            <a:r>
              <a:rPr lang="zh-TW" altLang="en-US" b="1" dirty="0"/>
              <a:t>吋</a:t>
            </a:r>
            <a:r>
              <a:rPr lang="en-US" altLang="zh-TW" b="1" dirty="0"/>
              <a:t>38</a:t>
            </a:r>
            <a:r>
              <a:rPr lang="zh-TW" altLang="en-US" b="1" dirty="0"/>
              <a:t>倍單管砲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450329" y="3145991"/>
            <a:ext cx="5524404" cy="2487057"/>
          </a:xfrm>
        </p:spPr>
        <p:txBody>
          <a:bodyPr>
            <a:noAutofit/>
          </a:bodyPr>
          <a:lstStyle/>
          <a:p>
            <a:r>
              <a:rPr lang="zh-TW" altLang="en-US" sz="2000" dirty="0"/>
              <a:t>口徑</a:t>
            </a:r>
            <a:r>
              <a:rPr lang="en-US" altLang="zh-TW" sz="2000" dirty="0"/>
              <a:t>: 5</a:t>
            </a:r>
            <a:r>
              <a:rPr lang="zh-TW" altLang="en-US" sz="2000" dirty="0"/>
              <a:t>吋</a:t>
            </a:r>
            <a:r>
              <a:rPr lang="en-US" altLang="zh-TW" sz="2000" dirty="0"/>
              <a:t>(127mm</a:t>
            </a:r>
            <a:r>
              <a:rPr lang="en-US" altLang="zh-TW" sz="2000" dirty="0" smtClean="0"/>
              <a:t>)</a:t>
            </a:r>
            <a:r>
              <a:rPr lang="zh-TW" altLang="en-US" sz="2000" dirty="0"/>
              <a:t/>
            </a:r>
            <a:br>
              <a:rPr lang="zh-TW" altLang="en-US" sz="2000" dirty="0"/>
            </a:br>
            <a:r>
              <a:rPr lang="zh-TW" altLang="en-US" sz="2000" dirty="0"/>
              <a:t>倍徑</a:t>
            </a:r>
            <a:r>
              <a:rPr lang="en-US" altLang="zh-TW" sz="2000" dirty="0"/>
              <a:t>: 38(</a:t>
            </a:r>
            <a:r>
              <a:rPr lang="zh-TW" altLang="en-US" sz="2000" dirty="0"/>
              <a:t>砲管長</a:t>
            </a:r>
            <a:r>
              <a:rPr lang="en-US" altLang="zh-TW" sz="2000" dirty="0"/>
              <a:t>190</a:t>
            </a:r>
            <a:r>
              <a:rPr lang="zh-TW" altLang="en-US" sz="2000" dirty="0"/>
              <a:t>吋</a:t>
            </a:r>
            <a:r>
              <a:rPr lang="en-US" altLang="zh-TW" sz="2000" dirty="0" smtClean="0"/>
              <a:t>)</a:t>
            </a:r>
            <a:br>
              <a:rPr lang="en-US" altLang="zh-TW" sz="2000" dirty="0" smtClean="0"/>
            </a:br>
            <a:r>
              <a:rPr lang="zh-TW" altLang="en-US" sz="2000" dirty="0" smtClean="0"/>
              <a:t>平</a:t>
            </a:r>
            <a:r>
              <a:rPr lang="zh-TW" altLang="en-US" sz="2000" dirty="0"/>
              <a:t>射射程</a:t>
            </a:r>
            <a:r>
              <a:rPr lang="en-US" altLang="zh-TW" sz="2000" dirty="0"/>
              <a:t>: </a:t>
            </a:r>
            <a:r>
              <a:rPr lang="zh-TW" altLang="en-US" sz="2000" dirty="0"/>
              <a:t>最大</a:t>
            </a:r>
            <a:r>
              <a:rPr lang="en-US" altLang="zh-TW" sz="2000" dirty="0"/>
              <a:t>18,000</a:t>
            </a:r>
            <a:r>
              <a:rPr lang="zh-TW" altLang="en-US" sz="2000" dirty="0"/>
              <a:t>碼</a:t>
            </a:r>
            <a:r>
              <a:rPr lang="en-US" altLang="zh-TW" sz="2000" dirty="0"/>
              <a:t>,</a:t>
            </a:r>
            <a:r>
              <a:rPr lang="zh-TW" altLang="en-US" sz="2000" dirty="0"/>
              <a:t>有效</a:t>
            </a:r>
            <a:r>
              <a:rPr lang="en-US" altLang="zh-TW" sz="2000" dirty="0"/>
              <a:t>15,000</a:t>
            </a:r>
            <a:r>
              <a:rPr lang="zh-TW" altLang="en-US" sz="2000" dirty="0"/>
              <a:t>碼</a:t>
            </a:r>
            <a:br>
              <a:rPr lang="zh-TW" altLang="en-US" sz="2000" dirty="0"/>
            </a:br>
            <a:r>
              <a:rPr lang="zh-TW" altLang="en-US" sz="2000" dirty="0"/>
              <a:t>高射射程</a:t>
            </a:r>
            <a:r>
              <a:rPr lang="en-US" altLang="zh-TW" sz="2000" dirty="0"/>
              <a:t>: </a:t>
            </a:r>
            <a:r>
              <a:rPr lang="zh-TW" altLang="en-US" sz="2000" dirty="0"/>
              <a:t>最大</a:t>
            </a:r>
            <a:r>
              <a:rPr lang="en-US" altLang="zh-TW" sz="2000" dirty="0"/>
              <a:t>37.300</a:t>
            </a:r>
            <a:r>
              <a:rPr lang="zh-TW" altLang="en-US" sz="2000" dirty="0"/>
              <a:t>呎</a:t>
            </a:r>
            <a:r>
              <a:rPr lang="en-US" altLang="zh-TW" sz="2000" dirty="0"/>
              <a:t>,</a:t>
            </a:r>
            <a:r>
              <a:rPr lang="zh-TW" altLang="en-US" sz="2000" dirty="0"/>
              <a:t>有效</a:t>
            </a:r>
            <a:r>
              <a:rPr lang="en-US" altLang="zh-TW" sz="2000" dirty="0"/>
              <a:t>27,000</a:t>
            </a:r>
            <a:r>
              <a:rPr lang="zh-TW" altLang="en-US" sz="2000" dirty="0" smtClean="0"/>
              <a:t>呎</a:t>
            </a:r>
            <a:r>
              <a:rPr lang="en-US" altLang="zh-TW" sz="2000" dirty="0"/>
              <a:t/>
            </a:r>
            <a:br>
              <a:rPr lang="en-US" altLang="zh-TW" sz="2000" dirty="0"/>
            </a:br>
            <a:r>
              <a:rPr lang="zh-TW" altLang="en-US" sz="2000" dirty="0" smtClean="0"/>
              <a:t>砲</a:t>
            </a:r>
            <a:r>
              <a:rPr lang="zh-TW" altLang="en-US" sz="2000" dirty="0"/>
              <a:t>隊</a:t>
            </a:r>
            <a:r>
              <a:rPr lang="en-US" altLang="zh-TW" sz="2000" dirty="0"/>
              <a:t>: 17</a:t>
            </a:r>
            <a:r>
              <a:rPr lang="zh-TW" altLang="en-US" sz="2000" dirty="0"/>
              <a:t>人</a:t>
            </a:r>
            <a:br>
              <a:rPr lang="zh-TW" altLang="en-US" sz="2000" dirty="0"/>
            </a:br>
            <a:r>
              <a:rPr lang="zh-TW" altLang="en-US" sz="2000" dirty="0"/>
              <a:t>砲塔型式</a:t>
            </a:r>
            <a:r>
              <a:rPr lang="en-US" altLang="zh-TW" sz="2000" dirty="0"/>
              <a:t>: </a:t>
            </a:r>
            <a:r>
              <a:rPr lang="zh-TW" altLang="en-US" sz="2000" dirty="0"/>
              <a:t>單管封閉型</a:t>
            </a:r>
            <a:r>
              <a:rPr lang="en-US" altLang="zh-TW" sz="2000" dirty="0"/>
              <a:t>(</a:t>
            </a:r>
            <a:r>
              <a:rPr lang="zh-TW" altLang="en-US" sz="2000" dirty="0"/>
              <a:t>有彈藥室</a:t>
            </a:r>
            <a:r>
              <a:rPr lang="en-US" altLang="zh-TW" sz="2000" dirty="0"/>
              <a:t>)</a:t>
            </a:r>
            <a:endParaRPr lang="zh-TW" altLang="en-US" sz="2000" dirty="0"/>
          </a:p>
        </p:txBody>
      </p:sp>
      <p:pic>
        <p:nvPicPr>
          <p:cNvPr id="7" name="圖片版面配置區 6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37" r="22937" b="10106"/>
          <a:stretch/>
        </p:blipFill>
        <p:spPr>
          <a:xfrm>
            <a:off x="7928446" y="1048215"/>
            <a:ext cx="3158338" cy="4081346"/>
          </a:xfrm>
        </p:spPr>
      </p:pic>
      <p:sp>
        <p:nvSpPr>
          <p:cNvPr id="8" name="橢圓 7"/>
          <p:cNvSpPr/>
          <p:nvPr/>
        </p:nvSpPr>
        <p:spPr>
          <a:xfrm>
            <a:off x="0" y="0"/>
            <a:ext cx="908208" cy="908208"/>
          </a:xfrm>
          <a:prstGeom prst="ellipse">
            <a:avLst/>
          </a:prstGeom>
        </p:spPr>
        <p:style>
          <a:lnRef idx="0">
            <a:schemeClr val="dk2">
              <a:hueOff val="0"/>
              <a:satOff val="0"/>
              <a:lumOff val="0"/>
              <a:alphaOff val="0"/>
            </a:schemeClr>
          </a:lnRef>
          <a:fillRef idx="1">
            <a:schemeClr val="dk2">
              <a:tint val="40000"/>
              <a:hueOff val="0"/>
              <a:satOff val="0"/>
              <a:lumOff val="0"/>
              <a:alphaOff val="0"/>
            </a:schemeClr>
          </a:fillRef>
          <a:effectRef idx="2">
            <a:schemeClr val="dk2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矩形 8"/>
          <p:cNvSpPr/>
          <p:nvPr/>
        </p:nvSpPr>
        <p:spPr>
          <a:xfrm>
            <a:off x="159047" y="194247"/>
            <a:ext cx="521103" cy="521103"/>
          </a:xfrm>
          <a:prstGeom prst="rect">
            <a:avLst/>
          </a:prstGeom>
          <a:blipFill>
            <a:blip r:embed="rId3">
              <a:duotone>
                <a:schemeClr val="dk2">
                  <a:hueOff val="0"/>
                  <a:satOff val="0"/>
                  <a:lumOff val="0"/>
                  <a:alphaOff val="0"/>
                  <a:shade val="20000"/>
                  <a:satMod val="200000"/>
                </a:schemeClr>
                <a:schemeClr val="dk2">
                  <a:hueOff val="0"/>
                  <a:satOff val="0"/>
                  <a:lumOff val="0"/>
                  <a:alphaOff val="0"/>
                  <a:tint val="12000"/>
                  <a:satMod val="19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0">
            <a:schemeClr val="lt2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dk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0" name="矩形 9"/>
          <p:cNvSpPr/>
          <p:nvPr/>
        </p:nvSpPr>
        <p:spPr>
          <a:xfrm>
            <a:off x="0" y="5241073"/>
            <a:ext cx="106308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perspectiveHeroicExtremeLeftFacing"/>
              <a:lightRig rig="threePt" dir="t"/>
            </a:scene3d>
          </a:bodyPr>
          <a:lstStyle/>
          <a:p>
            <a:pPr algn="ctr"/>
            <a:r>
              <a:rPr lang="en-US" altLang="zh-TW" sz="54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7</a:t>
            </a:r>
            <a:endParaRPr lang="zh-TW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0753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畫廊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29751623_TF55834886" id="{2720035A-DA37-4326-9CEA-B68E0C0E24CC}" vid="{AE594E90-06D5-42D6-B27B-E97898BF2639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Control xmlns="http://schemas.microsoft.com/VisualStudio/2011/storyboarding/control">
  <Id Name="4632144c-3e33-4d17-8224-963f067d7c30" Revision="1" Stencil="System.MyShapes" StencilVersion="1.0"/>
</Control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5.xml><?xml version="1.0" encoding="utf-8"?>
<Control xmlns="http://schemas.microsoft.com/VisualStudio/2011/storyboarding/control">
  <Id Name="4632144c-3e33-4d17-8224-963f067d7c30" Revision="1" Stencil="System.MyShapes" StencilVersion="1.0"/>
</Control>
</file>

<file path=customXml/itemProps1.xml><?xml version="1.0" encoding="utf-8"?>
<ds:datastoreItem xmlns:ds="http://schemas.openxmlformats.org/officeDocument/2006/customXml" ds:itemID="{BAD3B6D2-FA58-4608-9F53-3E2C57077937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0DAABB37-1599-4AE8-818C-82E84CA93DF4}">
  <ds:schemaRefs>
    <ds:schemaRef ds:uri="http://purl.org/dc/dcmitype/"/>
    <ds:schemaRef ds:uri="http://www.w3.org/XML/1998/namespace"/>
    <ds:schemaRef ds:uri="16c05727-aa75-4e4a-9b5f-8a80a1165891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schemas.microsoft.com/office/2006/metadata/propertie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596CF9D2-F3E0-450F-B184-8D2A0EB8B18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BCF9EC99-89FF-486C-9E02-31E13FD72E16}">
  <ds:schemaRefs>
    <ds:schemaRef ds:uri="http://schemas.microsoft.com/sharepoint/v3/contenttype/forms"/>
  </ds:schemaRefs>
</ds:datastoreItem>
</file>

<file path=customXml/itemProps5.xml><?xml version="1.0" encoding="utf-8"?>
<ds:datastoreItem xmlns:ds="http://schemas.openxmlformats.org/officeDocument/2006/customXml" ds:itemID="{7AA77923-6157-4602-9DA0-F25B4844BFAC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創客藝廊設計</Template>
  <TotalTime>0</TotalTime>
  <Words>495</Words>
  <Application>Microsoft Office PowerPoint</Application>
  <PresentationFormat>寬螢幕</PresentationFormat>
  <Paragraphs>65</Paragraphs>
  <Slides>16</Slides>
  <Notes>5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2" baseType="lpstr">
      <vt:lpstr>Microsoft JhengHei UI</vt:lpstr>
      <vt:lpstr>新細明體</vt:lpstr>
      <vt:lpstr>標楷體</vt:lpstr>
      <vt:lpstr>Arial</vt:lpstr>
      <vt:lpstr>Gill Sans MT</vt:lpstr>
      <vt:lpstr>畫廊</vt:lpstr>
      <vt:lpstr>新竹國軍文化園區 新竹黑蝙蝠中隊文物陳列館</vt:lpstr>
      <vt:lpstr>著名處所</vt:lpstr>
      <vt:lpstr>PowerPoint 簡報</vt:lpstr>
      <vt:lpstr>PowerPoint 簡報</vt:lpstr>
      <vt:lpstr>PowerPoint 簡報</vt:lpstr>
      <vt:lpstr>勝利女神力士型防空飛彈</vt:lpstr>
      <vt:lpstr>M24A1 Chaffee 霞飛戰車</vt:lpstr>
      <vt:lpstr>M1 40公厘防空砲</vt:lpstr>
      <vt:lpstr>Mk30 5吋38倍單管砲</vt:lpstr>
      <vt:lpstr>M116式75公厘山砲</vt:lpstr>
      <vt:lpstr>黑蝙蝠中隊文物陳列館</vt:lpstr>
      <vt:lpstr>PowerPoint 簡報</vt:lpstr>
      <vt:lpstr>PowerPoint 簡報</vt:lpstr>
      <vt:lpstr>PowerPoint 簡報</vt:lpstr>
      <vt:lpstr>PowerPoint 簡報</vt:lpstr>
      <vt:lpstr>感謝聆聽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2021-12-17T01:36:32Z</dcterms:created>
  <dcterms:modified xsi:type="dcterms:W3CDTF">2021-12-21T17:37:39Z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Tfs.IsStoryboard">
    <vt:bool>true</vt:bool>
  </property>
</Properties>
</file>